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62" r:id="rId3"/>
    <p:sldId id="274" r:id="rId4"/>
    <p:sldId id="277" r:id="rId5"/>
    <p:sldId id="263" r:id="rId6"/>
    <p:sldId id="264" r:id="rId7"/>
    <p:sldId id="271" r:id="rId8"/>
    <p:sldId id="272" r:id="rId9"/>
    <p:sldId id="273" r:id="rId10"/>
    <p:sldId id="265" r:id="rId11"/>
    <p:sldId id="266" r:id="rId12"/>
    <p:sldId id="282" r:id="rId13"/>
    <p:sldId id="267" r:id="rId14"/>
    <p:sldId id="257" r:id="rId15"/>
    <p:sldId id="270" r:id="rId16"/>
    <p:sldId id="287" r:id="rId17"/>
    <p:sldId id="258" r:id="rId18"/>
    <p:sldId id="278" r:id="rId19"/>
    <p:sldId id="279" r:id="rId20"/>
    <p:sldId id="261" r:id="rId21"/>
    <p:sldId id="276" r:id="rId22"/>
    <p:sldId id="280" r:id="rId23"/>
    <p:sldId id="259" r:id="rId24"/>
    <p:sldId id="285" r:id="rId25"/>
    <p:sldId id="284" r:id="rId26"/>
    <p:sldId id="283" r:id="rId27"/>
    <p:sldId id="281" r:id="rId28"/>
    <p:sldId id="26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28.png"/><Relationship Id="rId7" Type="http://schemas.openxmlformats.org/officeDocument/2006/relationships/image" Target="../media/image57.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29.svg"/></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ata3.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diagrams/_rels/data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28.png"/><Relationship Id="rId7" Type="http://schemas.openxmlformats.org/officeDocument/2006/relationships/image" Target="../media/image57.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0680F1-E2ED-4059-99AB-0ADD0DEF0DB2}"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s-MX"/>
        </a:p>
      </dgm:t>
    </dgm:pt>
    <dgm:pt modelId="{AB224924-69E2-4E7A-B0AC-B55387B87B55}">
      <dgm:prSet/>
      <dgm:spPr/>
      <dgm:t>
        <a:bodyPr/>
        <a:lstStyle/>
        <a:p>
          <a:r>
            <a:rPr lang="es-MX" dirty="0"/>
            <a:t>Ingeniería en Sistemas Computacionales</a:t>
          </a:r>
        </a:p>
      </dgm:t>
    </dgm:pt>
    <dgm:pt modelId="{ED73364A-94FC-421F-9868-407B08F7CAAE}" type="parTrans" cxnId="{3F8703A8-8B8A-489B-A103-65E2E5F0A31C}">
      <dgm:prSet/>
      <dgm:spPr/>
      <dgm:t>
        <a:bodyPr/>
        <a:lstStyle/>
        <a:p>
          <a:endParaRPr lang="es-MX"/>
        </a:p>
      </dgm:t>
    </dgm:pt>
    <dgm:pt modelId="{1196EFE8-9B5A-4C09-B5F6-5611103F19A5}" type="sibTrans" cxnId="{3F8703A8-8B8A-489B-A103-65E2E5F0A31C}">
      <dgm:prSet/>
      <dgm:spPr/>
      <dgm:t>
        <a:bodyPr/>
        <a:lstStyle/>
        <a:p>
          <a:endParaRPr lang="es-MX"/>
        </a:p>
      </dgm:t>
    </dgm:pt>
    <dgm:pt modelId="{765253C9-96D6-4A06-A291-8FA3CC162885}">
      <dgm:prSet/>
      <dgm:spPr/>
      <dgm:t>
        <a:bodyPr/>
        <a:lstStyle/>
        <a:p>
          <a:r>
            <a:rPr lang="es-MX" dirty="0"/>
            <a:t>Maestría en Ciencias de la Computación</a:t>
          </a:r>
        </a:p>
      </dgm:t>
    </dgm:pt>
    <dgm:pt modelId="{E20B824B-856A-451D-AACF-D8C72432EE53}" type="parTrans" cxnId="{837D6F40-CAEE-4B5B-B191-A16D44AD0B60}">
      <dgm:prSet/>
      <dgm:spPr/>
      <dgm:t>
        <a:bodyPr/>
        <a:lstStyle/>
        <a:p>
          <a:endParaRPr lang="es-MX"/>
        </a:p>
      </dgm:t>
    </dgm:pt>
    <dgm:pt modelId="{0F81CAF3-6E51-4427-BD6B-A48DD3151B4D}" type="sibTrans" cxnId="{837D6F40-CAEE-4B5B-B191-A16D44AD0B60}">
      <dgm:prSet/>
      <dgm:spPr/>
      <dgm:t>
        <a:bodyPr/>
        <a:lstStyle/>
        <a:p>
          <a:endParaRPr lang="es-MX"/>
        </a:p>
      </dgm:t>
    </dgm:pt>
    <dgm:pt modelId="{770A3036-6BF4-42E4-BA8F-3356AA8F7612}">
      <dgm:prSet/>
      <dgm:spPr/>
      <dgm:t>
        <a:bodyPr/>
        <a:lstStyle/>
        <a:p>
          <a:r>
            <a:rPr lang="es-MX" dirty="0"/>
            <a:t>Cursos y Certificaciones por parte de Microsoft y otras entidades.</a:t>
          </a:r>
        </a:p>
      </dgm:t>
    </dgm:pt>
    <dgm:pt modelId="{02C3A985-8F97-4398-B354-ECE747673196}" type="parTrans" cxnId="{039BB27F-DF51-4528-A04D-416D477117F8}">
      <dgm:prSet/>
      <dgm:spPr/>
      <dgm:t>
        <a:bodyPr/>
        <a:lstStyle/>
        <a:p>
          <a:endParaRPr lang="es-MX"/>
        </a:p>
      </dgm:t>
    </dgm:pt>
    <dgm:pt modelId="{66ADE471-8FBC-4046-AB29-F515A744B301}" type="sibTrans" cxnId="{039BB27F-DF51-4528-A04D-416D477117F8}">
      <dgm:prSet/>
      <dgm:spPr/>
      <dgm:t>
        <a:bodyPr/>
        <a:lstStyle/>
        <a:p>
          <a:endParaRPr lang="es-MX"/>
        </a:p>
      </dgm:t>
    </dgm:pt>
    <dgm:pt modelId="{7757765A-6385-439E-A41F-B1DE7820DFFD}">
      <dgm:prSet/>
      <dgm:spPr/>
      <dgm:t>
        <a:bodyPr/>
        <a:lstStyle/>
        <a:p>
          <a:r>
            <a:rPr lang="es-MX" dirty="0"/>
            <a:t>Área de experiencia en el desarrollo de software usando principalmente tecnologías de Microsoft, tanto en los ámbitos del diseño, el desarrollo, la prueba e implementación </a:t>
          </a:r>
          <a:r>
            <a:rPr lang="es-MX" dirty="0" err="1"/>
            <a:t>on-premises</a:t>
          </a:r>
          <a:r>
            <a:rPr lang="es-MX" dirty="0"/>
            <a:t> y en la nube.</a:t>
          </a:r>
        </a:p>
      </dgm:t>
    </dgm:pt>
    <dgm:pt modelId="{5915141F-CE46-4916-8677-E1F464867C1F}" type="parTrans" cxnId="{4B76206A-BF4E-4047-B39C-F6D271E30628}">
      <dgm:prSet/>
      <dgm:spPr/>
      <dgm:t>
        <a:bodyPr/>
        <a:lstStyle/>
        <a:p>
          <a:endParaRPr lang="es-MX"/>
        </a:p>
      </dgm:t>
    </dgm:pt>
    <dgm:pt modelId="{949BFA8D-2CB0-4F9D-94B5-5A5C9F59086C}" type="sibTrans" cxnId="{4B76206A-BF4E-4047-B39C-F6D271E30628}">
      <dgm:prSet/>
      <dgm:spPr/>
      <dgm:t>
        <a:bodyPr/>
        <a:lstStyle/>
        <a:p>
          <a:endParaRPr lang="es-MX"/>
        </a:p>
      </dgm:t>
    </dgm:pt>
    <dgm:pt modelId="{10699593-674B-41BB-AF6B-920DBC42B825}">
      <dgm:prSet/>
      <dgm:spPr/>
      <dgm:t>
        <a:bodyPr/>
        <a:lstStyle/>
        <a:p>
          <a:r>
            <a:rPr lang="es-MX" dirty="0"/>
            <a:t>Participación en proyectos de Gobiernos Estatales y Federal en México, así como en el sector con empresas particulares en equipos multidisciplinarios nacionales e internacionales con empresas como </a:t>
          </a:r>
          <a:r>
            <a:rPr lang="es-MX" dirty="0" err="1"/>
            <a:t>Extend</a:t>
          </a:r>
          <a:r>
            <a:rPr lang="es-MX" dirty="0"/>
            <a:t>, Microsoft, </a:t>
          </a:r>
          <a:r>
            <a:rPr lang="es-MX" dirty="0" err="1"/>
            <a:t>Speridian</a:t>
          </a:r>
          <a:r>
            <a:rPr lang="es-MX" dirty="0"/>
            <a:t>, Cognizant, </a:t>
          </a:r>
          <a:r>
            <a:rPr lang="es-MX" dirty="0" err="1"/>
            <a:t>Persistent</a:t>
          </a:r>
          <a:r>
            <a:rPr lang="es-MX" dirty="0"/>
            <a:t>, Ford.</a:t>
          </a:r>
        </a:p>
      </dgm:t>
    </dgm:pt>
    <dgm:pt modelId="{54341E79-D843-41B9-A7A7-81C8C72FB33A}" type="parTrans" cxnId="{BEBB9050-EA8B-4EFE-A28C-E6423FFF01EF}">
      <dgm:prSet/>
      <dgm:spPr/>
      <dgm:t>
        <a:bodyPr/>
        <a:lstStyle/>
        <a:p>
          <a:endParaRPr lang="es-MX"/>
        </a:p>
      </dgm:t>
    </dgm:pt>
    <dgm:pt modelId="{7D33ED91-F263-4D78-8356-37F37063C866}" type="sibTrans" cxnId="{BEBB9050-EA8B-4EFE-A28C-E6423FFF01EF}">
      <dgm:prSet/>
      <dgm:spPr/>
      <dgm:t>
        <a:bodyPr/>
        <a:lstStyle/>
        <a:p>
          <a:endParaRPr lang="es-MX"/>
        </a:p>
      </dgm:t>
    </dgm:pt>
    <dgm:pt modelId="{055AB50C-AB5A-4F81-A115-0BA013F67B23}" type="pres">
      <dgm:prSet presAssocID="{D60680F1-E2ED-4059-99AB-0ADD0DEF0DB2}" presName="linear" presStyleCnt="0">
        <dgm:presLayoutVars>
          <dgm:animLvl val="lvl"/>
          <dgm:resizeHandles val="exact"/>
        </dgm:presLayoutVars>
      </dgm:prSet>
      <dgm:spPr/>
    </dgm:pt>
    <dgm:pt modelId="{01306D93-A1AB-43DF-9C45-E5CA15480458}" type="pres">
      <dgm:prSet presAssocID="{AB224924-69E2-4E7A-B0AC-B55387B87B55}" presName="parentText" presStyleLbl="node1" presStyleIdx="0" presStyleCnt="5">
        <dgm:presLayoutVars>
          <dgm:chMax val="0"/>
          <dgm:bulletEnabled val="1"/>
        </dgm:presLayoutVars>
      </dgm:prSet>
      <dgm:spPr/>
    </dgm:pt>
    <dgm:pt modelId="{BBB34D62-6BDF-464E-832D-2CAF2581D1C8}" type="pres">
      <dgm:prSet presAssocID="{1196EFE8-9B5A-4C09-B5F6-5611103F19A5}" presName="spacer" presStyleCnt="0"/>
      <dgm:spPr/>
    </dgm:pt>
    <dgm:pt modelId="{07EADD8E-01AE-47DF-B230-39AB9731761F}" type="pres">
      <dgm:prSet presAssocID="{765253C9-96D6-4A06-A291-8FA3CC162885}" presName="parentText" presStyleLbl="node1" presStyleIdx="1" presStyleCnt="5">
        <dgm:presLayoutVars>
          <dgm:chMax val="0"/>
          <dgm:bulletEnabled val="1"/>
        </dgm:presLayoutVars>
      </dgm:prSet>
      <dgm:spPr/>
    </dgm:pt>
    <dgm:pt modelId="{0E51CA44-672F-4F90-A920-F34A54D446D8}" type="pres">
      <dgm:prSet presAssocID="{0F81CAF3-6E51-4427-BD6B-A48DD3151B4D}" presName="spacer" presStyleCnt="0"/>
      <dgm:spPr/>
    </dgm:pt>
    <dgm:pt modelId="{22B0EA2A-77ED-4045-BC5E-79FB07034934}" type="pres">
      <dgm:prSet presAssocID="{770A3036-6BF4-42E4-BA8F-3356AA8F7612}" presName="parentText" presStyleLbl="node1" presStyleIdx="2" presStyleCnt="5">
        <dgm:presLayoutVars>
          <dgm:chMax val="0"/>
          <dgm:bulletEnabled val="1"/>
        </dgm:presLayoutVars>
      </dgm:prSet>
      <dgm:spPr/>
    </dgm:pt>
    <dgm:pt modelId="{32C75613-764F-47E9-83DE-2559C5177477}" type="pres">
      <dgm:prSet presAssocID="{66ADE471-8FBC-4046-AB29-F515A744B301}" presName="spacer" presStyleCnt="0"/>
      <dgm:spPr/>
    </dgm:pt>
    <dgm:pt modelId="{1AF7A3B7-F7CF-4C54-B443-3AD66C802B54}" type="pres">
      <dgm:prSet presAssocID="{7757765A-6385-439E-A41F-B1DE7820DFFD}" presName="parentText" presStyleLbl="node1" presStyleIdx="3" presStyleCnt="5">
        <dgm:presLayoutVars>
          <dgm:chMax val="0"/>
          <dgm:bulletEnabled val="1"/>
        </dgm:presLayoutVars>
      </dgm:prSet>
      <dgm:spPr/>
    </dgm:pt>
    <dgm:pt modelId="{17BAC729-9614-4832-A435-9372D8E4F3B9}" type="pres">
      <dgm:prSet presAssocID="{949BFA8D-2CB0-4F9D-94B5-5A5C9F59086C}" presName="spacer" presStyleCnt="0"/>
      <dgm:spPr/>
    </dgm:pt>
    <dgm:pt modelId="{D961143F-A961-4A79-B976-CD42CC800641}" type="pres">
      <dgm:prSet presAssocID="{10699593-674B-41BB-AF6B-920DBC42B825}" presName="parentText" presStyleLbl="node1" presStyleIdx="4" presStyleCnt="5">
        <dgm:presLayoutVars>
          <dgm:chMax val="0"/>
          <dgm:bulletEnabled val="1"/>
        </dgm:presLayoutVars>
      </dgm:prSet>
      <dgm:spPr/>
    </dgm:pt>
  </dgm:ptLst>
  <dgm:cxnLst>
    <dgm:cxn modelId="{5413B405-F910-4E54-B8BB-E00692E97569}" type="presOf" srcId="{D60680F1-E2ED-4059-99AB-0ADD0DEF0DB2}" destId="{055AB50C-AB5A-4F81-A115-0BA013F67B23}" srcOrd="0" destOrd="0" presId="urn:microsoft.com/office/officeart/2005/8/layout/vList2"/>
    <dgm:cxn modelId="{ABEF091B-BFAB-4823-8DEC-E6951FA677D7}" type="presOf" srcId="{10699593-674B-41BB-AF6B-920DBC42B825}" destId="{D961143F-A961-4A79-B976-CD42CC800641}" srcOrd="0" destOrd="0" presId="urn:microsoft.com/office/officeart/2005/8/layout/vList2"/>
    <dgm:cxn modelId="{837D6F40-CAEE-4B5B-B191-A16D44AD0B60}" srcId="{D60680F1-E2ED-4059-99AB-0ADD0DEF0DB2}" destId="{765253C9-96D6-4A06-A291-8FA3CC162885}" srcOrd="1" destOrd="0" parTransId="{E20B824B-856A-451D-AACF-D8C72432EE53}" sibTransId="{0F81CAF3-6E51-4427-BD6B-A48DD3151B4D}"/>
    <dgm:cxn modelId="{4B76206A-BF4E-4047-B39C-F6D271E30628}" srcId="{D60680F1-E2ED-4059-99AB-0ADD0DEF0DB2}" destId="{7757765A-6385-439E-A41F-B1DE7820DFFD}" srcOrd="3" destOrd="0" parTransId="{5915141F-CE46-4916-8677-E1F464867C1F}" sibTransId="{949BFA8D-2CB0-4F9D-94B5-5A5C9F59086C}"/>
    <dgm:cxn modelId="{8E0EB54A-1106-4682-8538-C45F80F89AFE}" type="presOf" srcId="{7757765A-6385-439E-A41F-B1DE7820DFFD}" destId="{1AF7A3B7-F7CF-4C54-B443-3AD66C802B54}" srcOrd="0" destOrd="0" presId="urn:microsoft.com/office/officeart/2005/8/layout/vList2"/>
    <dgm:cxn modelId="{BEBB9050-EA8B-4EFE-A28C-E6423FFF01EF}" srcId="{D60680F1-E2ED-4059-99AB-0ADD0DEF0DB2}" destId="{10699593-674B-41BB-AF6B-920DBC42B825}" srcOrd="4" destOrd="0" parTransId="{54341E79-D843-41B9-A7A7-81C8C72FB33A}" sibTransId="{7D33ED91-F263-4D78-8356-37F37063C866}"/>
    <dgm:cxn modelId="{80970473-25E4-4E77-8F0B-8B1F8A7F09BF}" type="presOf" srcId="{765253C9-96D6-4A06-A291-8FA3CC162885}" destId="{07EADD8E-01AE-47DF-B230-39AB9731761F}" srcOrd="0" destOrd="0" presId="urn:microsoft.com/office/officeart/2005/8/layout/vList2"/>
    <dgm:cxn modelId="{039BB27F-DF51-4528-A04D-416D477117F8}" srcId="{D60680F1-E2ED-4059-99AB-0ADD0DEF0DB2}" destId="{770A3036-6BF4-42E4-BA8F-3356AA8F7612}" srcOrd="2" destOrd="0" parTransId="{02C3A985-8F97-4398-B354-ECE747673196}" sibTransId="{66ADE471-8FBC-4046-AB29-F515A744B301}"/>
    <dgm:cxn modelId="{3F8703A8-8B8A-489B-A103-65E2E5F0A31C}" srcId="{D60680F1-E2ED-4059-99AB-0ADD0DEF0DB2}" destId="{AB224924-69E2-4E7A-B0AC-B55387B87B55}" srcOrd="0" destOrd="0" parTransId="{ED73364A-94FC-421F-9868-407B08F7CAAE}" sibTransId="{1196EFE8-9B5A-4C09-B5F6-5611103F19A5}"/>
    <dgm:cxn modelId="{8E4DD5AC-1257-4F88-AA4F-4A3263A81F12}" type="presOf" srcId="{770A3036-6BF4-42E4-BA8F-3356AA8F7612}" destId="{22B0EA2A-77ED-4045-BC5E-79FB07034934}" srcOrd="0" destOrd="0" presId="urn:microsoft.com/office/officeart/2005/8/layout/vList2"/>
    <dgm:cxn modelId="{4CDEFCC3-7CCA-464B-9106-5B9B656F6AB5}" type="presOf" srcId="{AB224924-69E2-4E7A-B0AC-B55387B87B55}" destId="{01306D93-A1AB-43DF-9C45-E5CA15480458}" srcOrd="0" destOrd="0" presId="urn:microsoft.com/office/officeart/2005/8/layout/vList2"/>
    <dgm:cxn modelId="{E53F5804-C5FF-4D45-9CF9-9A19200277A6}" type="presParOf" srcId="{055AB50C-AB5A-4F81-A115-0BA013F67B23}" destId="{01306D93-A1AB-43DF-9C45-E5CA15480458}" srcOrd="0" destOrd="0" presId="urn:microsoft.com/office/officeart/2005/8/layout/vList2"/>
    <dgm:cxn modelId="{C2B5AF23-E7B0-42CF-90D6-B72FBE33A37E}" type="presParOf" srcId="{055AB50C-AB5A-4F81-A115-0BA013F67B23}" destId="{BBB34D62-6BDF-464E-832D-2CAF2581D1C8}" srcOrd="1" destOrd="0" presId="urn:microsoft.com/office/officeart/2005/8/layout/vList2"/>
    <dgm:cxn modelId="{CCA27E2E-F676-4D5E-BAD7-CABC70138E4F}" type="presParOf" srcId="{055AB50C-AB5A-4F81-A115-0BA013F67B23}" destId="{07EADD8E-01AE-47DF-B230-39AB9731761F}" srcOrd="2" destOrd="0" presId="urn:microsoft.com/office/officeart/2005/8/layout/vList2"/>
    <dgm:cxn modelId="{D7DE194F-380B-413A-B4B6-5DBF30D54CBA}" type="presParOf" srcId="{055AB50C-AB5A-4F81-A115-0BA013F67B23}" destId="{0E51CA44-672F-4F90-A920-F34A54D446D8}" srcOrd="3" destOrd="0" presId="urn:microsoft.com/office/officeart/2005/8/layout/vList2"/>
    <dgm:cxn modelId="{8DFD7B01-32F6-4A19-8B32-5DEEBB107BDE}" type="presParOf" srcId="{055AB50C-AB5A-4F81-A115-0BA013F67B23}" destId="{22B0EA2A-77ED-4045-BC5E-79FB07034934}" srcOrd="4" destOrd="0" presId="urn:microsoft.com/office/officeart/2005/8/layout/vList2"/>
    <dgm:cxn modelId="{9EF464CD-D2F2-43E6-838E-B717255F2B57}" type="presParOf" srcId="{055AB50C-AB5A-4F81-A115-0BA013F67B23}" destId="{32C75613-764F-47E9-83DE-2559C5177477}" srcOrd="5" destOrd="0" presId="urn:microsoft.com/office/officeart/2005/8/layout/vList2"/>
    <dgm:cxn modelId="{E10E00D4-F284-4D60-843D-33F1989A6BDC}" type="presParOf" srcId="{055AB50C-AB5A-4F81-A115-0BA013F67B23}" destId="{1AF7A3B7-F7CF-4C54-B443-3AD66C802B54}" srcOrd="6" destOrd="0" presId="urn:microsoft.com/office/officeart/2005/8/layout/vList2"/>
    <dgm:cxn modelId="{7B0E4F5B-D1C1-4EC7-AB87-71E8B5E9DC6D}" type="presParOf" srcId="{055AB50C-AB5A-4F81-A115-0BA013F67B23}" destId="{17BAC729-9614-4832-A435-9372D8E4F3B9}" srcOrd="7" destOrd="0" presId="urn:microsoft.com/office/officeart/2005/8/layout/vList2"/>
    <dgm:cxn modelId="{79EF17A4-4785-422B-BD82-A32A962F2140}" type="presParOf" srcId="{055AB50C-AB5A-4F81-A115-0BA013F67B23}" destId="{D961143F-A961-4A79-B976-CD42CC80064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4BEA3FF-845A-4861-9AB4-5D53FA5240FC}"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0C24D174-942B-4BC0-8B53-C59537E94604}">
      <dgm:prSet/>
      <dgm:spPr/>
      <dgm:t>
        <a:bodyPr/>
        <a:lstStyle/>
        <a:p>
          <a:pPr>
            <a:lnSpc>
              <a:spcPct val="100000"/>
            </a:lnSpc>
          </a:pPr>
          <a:r>
            <a:rPr lang="es-ES" dirty="0"/>
            <a:t>Varios subsistemas deben procesar los mismos eventos.</a:t>
          </a:r>
          <a:endParaRPr lang="en-US" dirty="0"/>
        </a:p>
      </dgm:t>
    </dgm:pt>
    <dgm:pt modelId="{109606CA-098D-4DF4-ADD1-29F09635B6EF}" type="parTrans" cxnId="{6523B398-96F9-4C02-A205-D52C2CE4D83A}">
      <dgm:prSet/>
      <dgm:spPr/>
      <dgm:t>
        <a:bodyPr/>
        <a:lstStyle/>
        <a:p>
          <a:endParaRPr lang="en-US"/>
        </a:p>
      </dgm:t>
    </dgm:pt>
    <dgm:pt modelId="{505DA7E8-166B-46F1-B482-C42A804D762E}" type="sibTrans" cxnId="{6523B398-96F9-4C02-A205-D52C2CE4D83A}">
      <dgm:prSet/>
      <dgm:spPr/>
      <dgm:t>
        <a:bodyPr/>
        <a:lstStyle/>
        <a:p>
          <a:pPr>
            <a:lnSpc>
              <a:spcPct val="100000"/>
            </a:lnSpc>
          </a:pPr>
          <a:endParaRPr lang="en-US"/>
        </a:p>
      </dgm:t>
    </dgm:pt>
    <dgm:pt modelId="{20BE98EA-94CE-4E11-B87B-9E643DEF14C9}">
      <dgm:prSet/>
      <dgm:spPr/>
      <dgm:t>
        <a:bodyPr/>
        <a:lstStyle/>
        <a:p>
          <a:pPr>
            <a:lnSpc>
              <a:spcPct val="100000"/>
            </a:lnSpc>
          </a:pPr>
          <a:r>
            <a:rPr lang="es-ES"/>
            <a:t>Procesamiento en tiempo real con retardo mínimo.</a:t>
          </a:r>
          <a:endParaRPr lang="en-US"/>
        </a:p>
      </dgm:t>
    </dgm:pt>
    <dgm:pt modelId="{602D6BB0-45DE-4D41-A49D-FCCAEC0173C8}" type="parTrans" cxnId="{442CF1D3-51E9-4950-BE15-9E07D1D8A89A}">
      <dgm:prSet/>
      <dgm:spPr/>
      <dgm:t>
        <a:bodyPr/>
        <a:lstStyle/>
        <a:p>
          <a:endParaRPr lang="en-US"/>
        </a:p>
      </dgm:t>
    </dgm:pt>
    <dgm:pt modelId="{20184DE1-0F5E-489D-A272-E8638BCEA478}" type="sibTrans" cxnId="{442CF1D3-51E9-4950-BE15-9E07D1D8A89A}">
      <dgm:prSet/>
      <dgm:spPr/>
      <dgm:t>
        <a:bodyPr/>
        <a:lstStyle/>
        <a:p>
          <a:pPr>
            <a:lnSpc>
              <a:spcPct val="100000"/>
            </a:lnSpc>
          </a:pPr>
          <a:endParaRPr lang="en-US"/>
        </a:p>
      </dgm:t>
    </dgm:pt>
    <dgm:pt modelId="{2D90B3AC-6903-4C72-A35E-9BC0531F8B92}">
      <dgm:prSet/>
      <dgm:spPr/>
      <dgm:t>
        <a:bodyPr/>
        <a:lstStyle/>
        <a:p>
          <a:pPr>
            <a:lnSpc>
              <a:spcPct val="100000"/>
            </a:lnSpc>
          </a:pPr>
          <a:r>
            <a:rPr lang="es-ES"/>
            <a:t>Procesamiento de eventos complejos, como coincidencia de patrones o agregación durante ventanas de tiempo.</a:t>
          </a:r>
          <a:endParaRPr lang="en-US"/>
        </a:p>
      </dgm:t>
    </dgm:pt>
    <dgm:pt modelId="{4CF35A38-BEE2-4CD2-ABD4-817C2C2BB98E}" type="parTrans" cxnId="{E0DA1835-F06B-4C45-8D34-A1BEF6E1BE25}">
      <dgm:prSet/>
      <dgm:spPr/>
      <dgm:t>
        <a:bodyPr/>
        <a:lstStyle/>
        <a:p>
          <a:endParaRPr lang="en-US"/>
        </a:p>
      </dgm:t>
    </dgm:pt>
    <dgm:pt modelId="{75538214-30F5-42DB-B7FF-49D4A03A3D5F}" type="sibTrans" cxnId="{E0DA1835-F06B-4C45-8D34-A1BEF6E1BE25}">
      <dgm:prSet/>
      <dgm:spPr/>
      <dgm:t>
        <a:bodyPr/>
        <a:lstStyle/>
        <a:p>
          <a:pPr>
            <a:lnSpc>
              <a:spcPct val="100000"/>
            </a:lnSpc>
          </a:pPr>
          <a:endParaRPr lang="en-US"/>
        </a:p>
      </dgm:t>
    </dgm:pt>
    <dgm:pt modelId="{B141B8EC-1AE6-441B-9C8A-04703A60AF29}">
      <dgm:prSet/>
      <dgm:spPr/>
      <dgm:t>
        <a:bodyPr/>
        <a:lstStyle/>
        <a:p>
          <a:pPr>
            <a:lnSpc>
              <a:spcPct val="100000"/>
            </a:lnSpc>
          </a:pPr>
          <a:r>
            <a:rPr lang="es-ES"/>
            <a:t>Gran volumen y alta velocidad de datos, como IoT.</a:t>
          </a:r>
          <a:endParaRPr lang="en-US"/>
        </a:p>
      </dgm:t>
    </dgm:pt>
    <dgm:pt modelId="{1B1A7EE4-E324-4F11-B44F-91F518EF8445}" type="parTrans" cxnId="{B69F5749-AF15-4BB1-9995-1CCBA5D7C807}">
      <dgm:prSet/>
      <dgm:spPr/>
      <dgm:t>
        <a:bodyPr/>
        <a:lstStyle/>
        <a:p>
          <a:endParaRPr lang="en-US"/>
        </a:p>
      </dgm:t>
    </dgm:pt>
    <dgm:pt modelId="{3045A0EA-883C-4B0D-B7E2-7B182B84A616}" type="sibTrans" cxnId="{B69F5749-AF15-4BB1-9995-1CCBA5D7C807}">
      <dgm:prSet/>
      <dgm:spPr/>
      <dgm:t>
        <a:bodyPr/>
        <a:lstStyle/>
        <a:p>
          <a:endParaRPr lang="en-US"/>
        </a:p>
      </dgm:t>
    </dgm:pt>
    <dgm:pt modelId="{B0E23161-CD42-45B5-8292-CE40602935D6}" type="pres">
      <dgm:prSet presAssocID="{F4BEA3FF-845A-4861-9AB4-5D53FA5240FC}" presName="root" presStyleCnt="0">
        <dgm:presLayoutVars>
          <dgm:dir/>
          <dgm:resizeHandles val="exact"/>
        </dgm:presLayoutVars>
      </dgm:prSet>
      <dgm:spPr/>
    </dgm:pt>
    <dgm:pt modelId="{D524DA2B-0792-4401-B8FB-8060AE0DBCB9}" type="pres">
      <dgm:prSet presAssocID="{F4BEA3FF-845A-4861-9AB4-5D53FA5240FC}" presName="container" presStyleCnt="0">
        <dgm:presLayoutVars>
          <dgm:dir/>
          <dgm:resizeHandles val="exact"/>
        </dgm:presLayoutVars>
      </dgm:prSet>
      <dgm:spPr/>
    </dgm:pt>
    <dgm:pt modelId="{A4FEE237-3375-408F-B31F-EF54D050D0F1}" type="pres">
      <dgm:prSet presAssocID="{0C24D174-942B-4BC0-8B53-C59537E94604}" presName="compNode" presStyleCnt="0"/>
      <dgm:spPr/>
    </dgm:pt>
    <dgm:pt modelId="{0BB2F42E-0EF5-4FC7-A73D-9521953BEDAD}" type="pres">
      <dgm:prSet presAssocID="{0C24D174-942B-4BC0-8B53-C59537E94604}" presName="iconBgRect" presStyleLbl="bgShp" presStyleIdx="0" presStyleCnt="4"/>
      <dgm:spPr/>
    </dgm:pt>
    <dgm:pt modelId="{5C821B0B-336D-4DA7-A85D-EFFFB812469C}" type="pres">
      <dgm:prSet presAssocID="{0C24D174-942B-4BC0-8B53-C59537E946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nching Diagram"/>
        </a:ext>
      </dgm:extLst>
    </dgm:pt>
    <dgm:pt modelId="{039DAC72-9F91-479C-A879-74E09DE083C7}" type="pres">
      <dgm:prSet presAssocID="{0C24D174-942B-4BC0-8B53-C59537E94604}" presName="spaceRect" presStyleCnt="0"/>
      <dgm:spPr/>
    </dgm:pt>
    <dgm:pt modelId="{0B796CD4-51C7-45F7-8043-2027B8AD3020}" type="pres">
      <dgm:prSet presAssocID="{0C24D174-942B-4BC0-8B53-C59537E94604}" presName="textRect" presStyleLbl="revTx" presStyleIdx="0" presStyleCnt="4">
        <dgm:presLayoutVars>
          <dgm:chMax val="1"/>
          <dgm:chPref val="1"/>
        </dgm:presLayoutVars>
      </dgm:prSet>
      <dgm:spPr/>
    </dgm:pt>
    <dgm:pt modelId="{FFCA4423-3856-49C6-970B-F14CE49235D2}" type="pres">
      <dgm:prSet presAssocID="{505DA7E8-166B-46F1-B482-C42A804D762E}" presName="sibTrans" presStyleLbl="sibTrans2D1" presStyleIdx="0" presStyleCnt="0"/>
      <dgm:spPr/>
    </dgm:pt>
    <dgm:pt modelId="{90B6E6C8-51E7-449F-9394-1F5010F4DCA8}" type="pres">
      <dgm:prSet presAssocID="{20BE98EA-94CE-4E11-B87B-9E643DEF14C9}" presName="compNode" presStyleCnt="0"/>
      <dgm:spPr/>
    </dgm:pt>
    <dgm:pt modelId="{7636619F-354F-4B73-BDC9-85E937CA245A}" type="pres">
      <dgm:prSet presAssocID="{20BE98EA-94CE-4E11-B87B-9E643DEF14C9}" presName="iconBgRect" presStyleLbl="bgShp" presStyleIdx="1" presStyleCnt="4"/>
      <dgm:spPr/>
    </dgm:pt>
    <dgm:pt modelId="{793021CE-E638-40B5-84FD-F4064012C65F}" type="pres">
      <dgm:prSet presAssocID="{20BE98EA-94CE-4E11-B87B-9E643DEF14C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42B24BEF-4528-4A39-B1F2-994210F7C481}" type="pres">
      <dgm:prSet presAssocID="{20BE98EA-94CE-4E11-B87B-9E643DEF14C9}" presName="spaceRect" presStyleCnt="0"/>
      <dgm:spPr/>
    </dgm:pt>
    <dgm:pt modelId="{32FBB324-DB22-45C9-8E86-41AC4E8F17B7}" type="pres">
      <dgm:prSet presAssocID="{20BE98EA-94CE-4E11-B87B-9E643DEF14C9}" presName="textRect" presStyleLbl="revTx" presStyleIdx="1" presStyleCnt="4">
        <dgm:presLayoutVars>
          <dgm:chMax val="1"/>
          <dgm:chPref val="1"/>
        </dgm:presLayoutVars>
      </dgm:prSet>
      <dgm:spPr/>
    </dgm:pt>
    <dgm:pt modelId="{5BA64405-23F2-400F-92DB-471F1B141130}" type="pres">
      <dgm:prSet presAssocID="{20184DE1-0F5E-489D-A272-E8638BCEA478}" presName="sibTrans" presStyleLbl="sibTrans2D1" presStyleIdx="0" presStyleCnt="0"/>
      <dgm:spPr/>
    </dgm:pt>
    <dgm:pt modelId="{27E5E3F0-8296-4030-A8CF-0DECD6572436}" type="pres">
      <dgm:prSet presAssocID="{2D90B3AC-6903-4C72-A35E-9BC0531F8B92}" presName="compNode" presStyleCnt="0"/>
      <dgm:spPr/>
    </dgm:pt>
    <dgm:pt modelId="{04AC5FE6-65FC-4EBE-9F93-BEABB9330739}" type="pres">
      <dgm:prSet presAssocID="{2D90B3AC-6903-4C72-A35E-9BC0531F8B92}" presName="iconBgRect" presStyleLbl="bgShp" presStyleIdx="2" presStyleCnt="4"/>
      <dgm:spPr/>
    </dgm:pt>
    <dgm:pt modelId="{6B279730-C1DF-4A57-810C-05FFE83B1264}" type="pres">
      <dgm:prSet presAssocID="{2D90B3AC-6903-4C72-A35E-9BC0531F8B9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ffice Worker"/>
        </a:ext>
      </dgm:extLst>
    </dgm:pt>
    <dgm:pt modelId="{18E720F4-5850-40C6-A4CD-9DDE2DDF4D45}" type="pres">
      <dgm:prSet presAssocID="{2D90B3AC-6903-4C72-A35E-9BC0531F8B92}" presName="spaceRect" presStyleCnt="0"/>
      <dgm:spPr/>
    </dgm:pt>
    <dgm:pt modelId="{5615E85E-AAC3-4A9A-AE22-F5D893ECFC51}" type="pres">
      <dgm:prSet presAssocID="{2D90B3AC-6903-4C72-A35E-9BC0531F8B92}" presName="textRect" presStyleLbl="revTx" presStyleIdx="2" presStyleCnt="4">
        <dgm:presLayoutVars>
          <dgm:chMax val="1"/>
          <dgm:chPref val="1"/>
        </dgm:presLayoutVars>
      </dgm:prSet>
      <dgm:spPr/>
    </dgm:pt>
    <dgm:pt modelId="{693ACF44-C4BD-4C27-ACAF-C5533BF7A312}" type="pres">
      <dgm:prSet presAssocID="{75538214-30F5-42DB-B7FF-49D4A03A3D5F}" presName="sibTrans" presStyleLbl="sibTrans2D1" presStyleIdx="0" presStyleCnt="0"/>
      <dgm:spPr/>
    </dgm:pt>
    <dgm:pt modelId="{84C06F66-BC3F-4D76-BAA5-EF5DDBD617E6}" type="pres">
      <dgm:prSet presAssocID="{B141B8EC-1AE6-441B-9C8A-04703A60AF29}" presName="compNode" presStyleCnt="0"/>
      <dgm:spPr/>
    </dgm:pt>
    <dgm:pt modelId="{7CD46064-7B88-4121-AFA3-008370558CE1}" type="pres">
      <dgm:prSet presAssocID="{B141B8EC-1AE6-441B-9C8A-04703A60AF29}" presName="iconBgRect" presStyleLbl="bgShp" presStyleIdx="3" presStyleCnt="4"/>
      <dgm:spPr/>
    </dgm:pt>
    <dgm:pt modelId="{016C198C-5280-497C-A81E-C5EFC90C1270}" type="pres">
      <dgm:prSet presAssocID="{B141B8EC-1AE6-441B-9C8A-04703A60AF2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cket"/>
        </a:ext>
      </dgm:extLst>
    </dgm:pt>
    <dgm:pt modelId="{767AF92F-69C3-451B-9BF3-C400AECB6C80}" type="pres">
      <dgm:prSet presAssocID="{B141B8EC-1AE6-441B-9C8A-04703A60AF29}" presName="spaceRect" presStyleCnt="0"/>
      <dgm:spPr/>
    </dgm:pt>
    <dgm:pt modelId="{0565EE0D-681E-444E-A2EF-980C8D5464EF}" type="pres">
      <dgm:prSet presAssocID="{B141B8EC-1AE6-441B-9C8A-04703A60AF29}" presName="textRect" presStyleLbl="revTx" presStyleIdx="3" presStyleCnt="4">
        <dgm:presLayoutVars>
          <dgm:chMax val="1"/>
          <dgm:chPref val="1"/>
        </dgm:presLayoutVars>
      </dgm:prSet>
      <dgm:spPr/>
    </dgm:pt>
  </dgm:ptLst>
  <dgm:cxnLst>
    <dgm:cxn modelId="{E77F7003-01FF-46A7-932A-478709CC1830}" type="presOf" srcId="{20BE98EA-94CE-4E11-B87B-9E643DEF14C9}" destId="{32FBB324-DB22-45C9-8E86-41AC4E8F17B7}" srcOrd="0" destOrd="0" presId="urn:microsoft.com/office/officeart/2018/2/layout/IconCircleList"/>
    <dgm:cxn modelId="{E0DA1835-F06B-4C45-8D34-A1BEF6E1BE25}" srcId="{F4BEA3FF-845A-4861-9AB4-5D53FA5240FC}" destId="{2D90B3AC-6903-4C72-A35E-9BC0531F8B92}" srcOrd="2" destOrd="0" parTransId="{4CF35A38-BEE2-4CD2-ABD4-817C2C2BB98E}" sibTransId="{75538214-30F5-42DB-B7FF-49D4A03A3D5F}"/>
    <dgm:cxn modelId="{B69F5749-AF15-4BB1-9995-1CCBA5D7C807}" srcId="{F4BEA3FF-845A-4861-9AB4-5D53FA5240FC}" destId="{B141B8EC-1AE6-441B-9C8A-04703A60AF29}" srcOrd="3" destOrd="0" parTransId="{1B1A7EE4-E324-4F11-B44F-91F518EF8445}" sibTransId="{3045A0EA-883C-4B0D-B7E2-7B182B84A616}"/>
    <dgm:cxn modelId="{7396004F-D88F-4B04-B727-BF794EFD8965}" type="presOf" srcId="{0C24D174-942B-4BC0-8B53-C59537E94604}" destId="{0B796CD4-51C7-45F7-8043-2027B8AD3020}" srcOrd="0" destOrd="0" presId="urn:microsoft.com/office/officeart/2018/2/layout/IconCircleList"/>
    <dgm:cxn modelId="{11CBF877-0B54-49BF-A399-131EA24AC145}" type="presOf" srcId="{20184DE1-0F5E-489D-A272-E8638BCEA478}" destId="{5BA64405-23F2-400F-92DB-471F1B141130}" srcOrd="0" destOrd="0" presId="urn:microsoft.com/office/officeart/2018/2/layout/IconCircleList"/>
    <dgm:cxn modelId="{554F7F95-AC3F-40F8-B99A-267FA1FD3F59}" type="presOf" srcId="{F4BEA3FF-845A-4861-9AB4-5D53FA5240FC}" destId="{B0E23161-CD42-45B5-8292-CE40602935D6}" srcOrd="0" destOrd="0" presId="urn:microsoft.com/office/officeart/2018/2/layout/IconCircleList"/>
    <dgm:cxn modelId="{6523B398-96F9-4C02-A205-D52C2CE4D83A}" srcId="{F4BEA3FF-845A-4861-9AB4-5D53FA5240FC}" destId="{0C24D174-942B-4BC0-8B53-C59537E94604}" srcOrd="0" destOrd="0" parTransId="{109606CA-098D-4DF4-ADD1-29F09635B6EF}" sibTransId="{505DA7E8-166B-46F1-B482-C42A804D762E}"/>
    <dgm:cxn modelId="{D7C2469A-CACC-4C30-9E74-457B5C821BD7}" type="presOf" srcId="{B141B8EC-1AE6-441B-9C8A-04703A60AF29}" destId="{0565EE0D-681E-444E-A2EF-980C8D5464EF}" srcOrd="0" destOrd="0" presId="urn:microsoft.com/office/officeart/2018/2/layout/IconCircleList"/>
    <dgm:cxn modelId="{B72EAF9F-8BE6-4DC3-8A20-5CF66B666B5E}" type="presOf" srcId="{505DA7E8-166B-46F1-B482-C42A804D762E}" destId="{FFCA4423-3856-49C6-970B-F14CE49235D2}" srcOrd="0" destOrd="0" presId="urn:microsoft.com/office/officeart/2018/2/layout/IconCircleList"/>
    <dgm:cxn modelId="{EDC27AD3-D266-45DB-A8E3-CEFA5077C71C}" type="presOf" srcId="{2D90B3AC-6903-4C72-A35E-9BC0531F8B92}" destId="{5615E85E-AAC3-4A9A-AE22-F5D893ECFC51}" srcOrd="0" destOrd="0" presId="urn:microsoft.com/office/officeart/2018/2/layout/IconCircleList"/>
    <dgm:cxn modelId="{442CF1D3-51E9-4950-BE15-9E07D1D8A89A}" srcId="{F4BEA3FF-845A-4861-9AB4-5D53FA5240FC}" destId="{20BE98EA-94CE-4E11-B87B-9E643DEF14C9}" srcOrd="1" destOrd="0" parTransId="{602D6BB0-45DE-4D41-A49D-FCCAEC0173C8}" sibTransId="{20184DE1-0F5E-489D-A272-E8638BCEA478}"/>
    <dgm:cxn modelId="{880D3CE5-4CAB-4C53-BBB9-19FC4B8AA2A7}" type="presOf" srcId="{75538214-30F5-42DB-B7FF-49D4A03A3D5F}" destId="{693ACF44-C4BD-4C27-ACAF-C5533BF7A312}" srcOrd="0" destOrd="0" presId="urn:microsoft.com/office/officeart/2018/2/layout/IconCircleList"/>
    <dgm:cxn modelId="{F12D798A-53E9-48FF-8201-7E67DF0FA0A2}" type="presParOf" srcId="{B0E23161-CD42-45B5-8292-CE40602935D6}" destId="{D524DA2B-0792-4401-B8FB-8060AE0DBCB9}" srcOrd="0" destOrd="0" presId="urn:microsoft.com/office/officeart/2018/2/layout/IconCircleList"/>
    <dgm:cxn modelId="{3E7A1DE2-A240-4481-B96B-CB4FA846C161}" type="presParOf" srcId="{D524DA2B-0792-4401-B8FB-8060AE0DBCB9}" destId="{A4FEE237-3375-408F-B31F-EF54D050D0F1}" srcOrd="0" destOrd="0" presId="urn:microsoft.com/office/officeart/2018/2/layout/IconCircleList"/>
    <dgm:cxn modelId="{AFDC5E55-F9B7-4884-B21D-FE67CE2885D3}" type="presParOf" srcId="{A4FEE237-3375-408F-B31F-EF54D050D0F1}" destId="{0BB2F42E-0EF5-4FC7-A73D-9521953BEDAD}" srcOrd="0" destOrd="0" presId="urn:microsoft.com/office/officeart/2018/2/layout/IconCircleList"/>
    <dgm:cxn modelId="{58BD656E-DA43-401B-839A-CB768ED5865C}" type="presParOf" srcId="{A4FEE237-3375-408F-B31F-EF54D050D0F1}" destId="{5C821B0B-336D-4DA7-A85D-EFFFB812469C}" srcOrd="1" destOrd="0" presId="urn:microsoft.com/office/officeart/2018/2/layout/IconCircleList"/>
    <dgm:cxn modelId="{C89AD224-443B-4C8D-9D40-7AE9F3A18FC4}" type="presParOf" srcId="{A4FEE237-3375-408F-B31F-EF54D050D0F1}" destId="{039DAC72-9F91-479C-A879-74E09DE083C7}" srcOrd="2" destOrd="0" presId="urn:microsoft.com/office/officeart/2018/2/layout/IconCircleList"/>
    <dgm:cxn modelId="{2B158F1C-895C-475F-BAC7-F9B2320CDF44}" type="presParOf" srcId="{A4FEE237-3375-408F-B31F-EF54D050D0F1}" destId="{0B796CD4-51C7-45F7-8043-2027B8AD3020}" srcOrd="3" destOrd="0" presId="urn:microsoft.com/office/officeart/2018/2/layout/IconCircleList"/>
    <dgm:cxn modelId="{09D60526-EF2B-4AB7-98CC-E58F8F3FE183}" type="presParOf" srcId="{D524DA2B-0792-4401-B8FB-8060AE0DBCB9}" destId="{FFCA4423-3856-49C6-970B-F14CE49235D2}" srcOrd="1" destOrd="0" presId="urn:microsoft.com/office/officeart/2018/2/layout/IconCircleList"/>
    <dgm:cxn modelId="{1F9EFE6F-7F4D-473C-8A5F-16939B6BDBF5}" type="presParOf" srcId="{D524DA2B-0792-4401-B8FB-8060AE0DBCB9}" destId="{90B6E6C8-51E7-449F-9394-1F5010F4DCA8}" srcOrd="2" destOrd="0" presId="urn:microsoft.com/office/officeart/2018/2/layout/IconCircleList"/>
    <dgm:cxn modelId="{06A66AAB-0B9E-48EC-B357-74438147798F}" type="presParOf" srcId="{90B6E6C8-51E7-449F-9394-1F5010F4DCA8}" destId="{7636619F-354F-4B73-BDC9-85E937CA245A}" srcOrd="0" destOrd="0" presId="urn:microsoft.com/office/officeart/2018/2/layout/IconCircleList"/>
    <dgm:cxn modelId="{AF1C3731-ACAB-4EC8-A98D-C1195E4E7FC5}" type="presParOf" srcId="{90B6E6C8-51E7-449F-9394-1F5010F4DCA8}" destId="{793021CE-E638-40B5-84FD-F4064012C65F}" srcOrd="1" destOrd="0" presId="urn:microsoft.com/office/officeart/2018/2/layout/IconCircleList"/>
    <dgm:cxn modelId="{E8333B78-10C3-47CF-B7F9-BB437F95C100}" type="presParOf" srcId="{90B6E6C8-51E7-449F-9394-1F5010F4DCA8}" destId="{42B24BEF-4528-4A39-B1F2-994210F7C481}" srcOrd="2" destOrd="0" presId="urn:microsoft.com/office/officeart/2018/2/layout/IconCircleList"/>
    <dgm:cxn modelId="{0E47F832-5495-4526-893C-0B51AC89922B}" type="presParOf" srcId="{90B6E6C8-51E7-449F-9394-1F5010F4DCA8}" destId="{32FBB324-DB22-45C9-8E86-41AC4E8F17B7}" srcOrd="3" destOrd="0" presId="urn:microsoft.com/office/officeart/2018/2/layout/IconCircleList"/>
    <dgm:cxn modelId="{F598D774-639B-4689-AC80-A8F68746C5D4}" type="presParOf" srcId="{D524DA2B-0792-4401-B8FB-8060AE0DBCB9}" destId="{5BA64405-23F2-400F-92DB-471F1B141130}" srcOrd="3" destOrd="0" presId="urn:microsoft.com/office/officeart/2018/2/layout/IconCircleList"/>
    <dgm:cxn modelId="{E77F78D3-B062-4F0F-B421-1619567E096A}" type="presParOf" srcId="{D524DA2B-0792-4401-B8FB-8060AE0DBCB9}" destId="{27E5E3F0-8296-4030-A8CF-0DECD6572436}" srcOrd="4" destOrd="0" presId="urn:microsoft.com/office/officeart/2018/2/layout/IconCircleList"/>
    <dgm:cxn modelId="{53610C58-9761-4295-9418-1B715B121B5C}" type="presParOf" srcId="{27E5E3F0-8296-4030-A8CF-0DECD6572436}" destId="{04AC5FE6-65FC-4EBE-9F93-BEABB9330739}" srcOrd="0" destOrd="0" presId="urn:microsoft.com/office/officeart/2018/2/layout/IconCircleList"/>
    <dgm:cxn modelId="{861D5EA9-2F75-4BC6-BAED-00992838033D}" type="presParOf" srcId="{27E5E3F0-8296-4030-A8CF-0DECD6572436}" destId="{6B279730-C1DF-4A57-810C-05FFE83B1264}" srcOrd="1" destOrd="0" presId="urn:microsoft.com/office/officeart/2018/2/layout/IconCircleList"/>
    <dgm:cxn modelId="{427C84E8-95B3-4611-8D33-4FE99E3722D8}" type="presParOf" srcId="{27E5E3F0-8296-4030-A8CF-0DECD6572436}" destId="{18E720F4-5850-40C6-A4CD-9DDE2DDF4D45}" srcOrd="2" destOrd="0" presId="urn:microsoft.com/office/officeart/2018/2/layout/IconCircleList"/>
    <dgm:cxn modelId="{B7EB5AE9-7405-4774-8D72-9159E83ED653}" type="presParOf" srcId="{27E5E3F0-8296-4030-A8CF-0DECD6572436}" destId="{5615E85E-AAC3-4A9A-AE22-F5D893ECFC51}" srcOrd="3" destOrd="0" presId="urn:microsoft.com/office/officeart/2018/2/layout/IconCircleList"/>
    <dgm:cxn modelId="{28EBB625-3141-4BF6-8808-3A9F18D379A5}" type="presParOf" srcId="{D524DA2B-0792-4401-B8FB-8060AE0DBCB9}" destId="{693ACF44-C4BD-4C27-ACAF-C5533BF7A312}" srcOrd="5" destOrd="0" presId="urn:microsoft.com/office/officeart/2018/2/layout/IconCircleList"/>
    <dgm:cxn modelId="{8169B0CA-11C6-4303-9722-8FE85052BE34}" type="presParOf" srcId="{D524DA2B-0792-4401-B8FB-8060AE0DBCB9}" destId="{84C06F66-BC3F-4D76-BAA5-EF5DDBD617E6}" srcOrd="6" destOrd="0" presId="urn:microsoft.com/office/officeart/2018/2/layout/IconCircleList"/>
    <dgm:cxn modelId="{3D3A956B-3D64-400A-BFEB-ED4FC336EA03}" type="presParOf" srcId="{84C06F66-BC3F-4D76-BAA5-EF5DDBD617E6}" destId="{7CD46064-7B88-4121-AFA3-008370558CE1}" srcOrd="0" destOrd="0" presId="urn:microsoft.com/office/officeart/2018/2/layout/IconCircleList"/>
    <dgm:cxn modelId="{5BFCCD1F-DDEE-448E-B791-766AF4BC83CC}" type="presParOf" srcId="{84C06F66-BC3F-4D76-BAA5-EF5DDBD617E6}" destId="{016C198C-5280-497C-A81E-C5EFC90C1270}" srcOrd="1" destOrd="0" presId="urn:microsoft.com/office/officeart/2018/2/layout/IconCircleList"/>
    <dgm:cxn modelId="{E304817B-8EBC-4E37-ABDF-179CEBEE07DF}" type="presParOf" srcId="{84C06F66-BC3F-4D76-BAA5-EF5DDBD617E6}" destId="{767AF92F-69C3-451B-9BF3-C400AECB6C80}" srcOrd="2" destOrd="0" presId="urn:microsoft.com/office/officeart/2018/2/layout/IconCircleList"/>
    <dgm:cxn modelId="{E6317CC9-5C25-4FCB-8C40-46CDA16DB7CA}" type="presParOf" srcId="{84C06F66-BC3F-4D76-BAA5-EF5DDBD617E6}" destId="{0565EE0D-681E-444E-A2EF-980C8D5464E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F874125-AD32-4F6D-B030-73BBFC050E6A}" type="doc">
      <dgm:prSet loTypeId="urn:microsoft.com/office/officeart/2005/8/layout/chevronAccent+Icon" loCatId="process" qsTypeId="urn:microsoft.com/office/officeart/2005/8/quickstyle/simple1" qsCatId="simple" csTypeId="urn:microsoft.com/office/officeart/2005/8/colors/accent0_3" csCatId="mainScheme" phldr="1"/>
      <dgm:spPr/>
    </dgm:pt>
    <dgm:pt modelId="{E0CEBB27-A58F-4483-9940-1403C6F04848}">
      <dgm:prSet phldrT="[Text]"/>
      <dgm:spPr/>
      <dgm:t>
        <a:bodyPr/>
        <a:lstStyle/>
        <a:p>
          <a:r>
            <a:rPr lang="es-MX" dirty="0"/>
            <a:t>Petición de actualización</a:t>
          </a:r>
        </a:p>
      </dgm:t>
    </dgm:pt>
    <dgm:pt modelId="{C155D242-A689-4B21-8670-5B6B1F43B130}" type="parTrans" cxnId="{F966778D-C255-48EC-9364-786ADD7A5255}">
      <dgm:prSet/>
      <dgm:spPr/>
      <dgm:t>
        <a:bodyPr/>
        <a:lstStyle/>
        <a:p>
          <a:endParaRPr lang="es-MX"/>
        </a:p>
      </dgm:t>
    </dgm:pt>
    <dgm:pt modelId="{5AB1A018-EE85-4236-AE88-13C682953682}" type="sibTrans" cxnId="{F966778D-C255-48EC-9364-786ADD7A5255}">
      <dgm:prSet/>
      <dgm:spPr/>
      <dgm:t>
        <a:bodyPr/>
        <a:lstStyle/>
        <a:p>
          <a:endParaRPr lang="es-MX"/>
        </a:p>
      </dgm:t>
    </dgm:pt>
    <dgm:pt modelId="{4C6A8576-257E-4740-8885-555EEDB89905}">
      <dgm:prSet phldrT="[Text]"/>
      <dgm:spPr/>
      <dgm:t>
        <a:bodyPr/>
        <a:lstStyle/>
        <a:p>
          <a:r>
            <a:rPr lang="es-MX" dirty="0" err="1"/>
            <a:t>Event</a:t>
          </a:r>
          <a:r>
            <a:rPr lang="es-MX" dirty="0"/>
            <a:t> Hub</a:t>
          </a:r>
        </a:p>
      </dgm:t>
    </dgm:pt>
    <dgm:pt modelId="{FF3C4430-ABB6-4D33-8716-555091CE6180}" type="parTrans" cxnId="{C7A374BF-E673-47B7-9AE0-8023C18CD05D}">
      <dgm:prSet/>
      <dgm:spPr/>
      <dgm:t>
        <a:bodyPr/>
        <a:lstStyle/>
        <a:p>
          <a:endParaRPr lang="es-MX"/>
        </a:p>
      </dgm:t>
    </dgm:pt>
    <dgm:pt modelId="{A7960153-F07D-4F34-A97C-66571A1731CC}" type="sibTrans" cxnId="{C7A374BF-E673-47B7-9AE0-8023C18CD05D}">
      <dgm:prSet/>
      <dgm:spPr/>
      <dgm:t>
        <a:bodyPr/>
        <a:lstStyle/>
        <a:p>
          <a:endParaRPr lang="es-MX"/>
        </a:p>
      </dgm:t>
    </dgm:pt>
    <dgm:pt modelId="{DB67EDA7-DD44-4FE1-89A1-139B40CEBA77}" type="pres">
      <dgm:prSet presAssocID="{EF874125-AD32-4F6D-B030-73BBFC050E6A}" presName="Name0" presStyleCnt="0">
        <dgm:presLayoutVars>
          <dgm:dir/>
          <dgm:resizeHandles val="exact"/>
        </dgm:presLayoutVars>
      </dgm:prSet>
      <dgm:spPr/>
    </dgm:pt>
    <dgm:pt modelId="{0997DC5D-8773-4579-AD69-68C5F5A78B0D}" type="pres">
      <dgm:prSet presAssocID="{E0CEBB27-A58F-4483-9940-1403C6F04848}" presName="composite" presStyleCnt="0"/>
      <dgm:spPr/>
    </dgm:pt>
    <dgm:pt modelId="{91D71AF0-EE25-4F55-8596-391A18BF5739}" type="pres">
      <dgm:prSet presAssocID="{E0CEBB27-A58F-4483-9940-1403C6F04848}" presName="bgChev" presStyleLbl="node1" presStyleIdx="0" presStyleCnt="2"/>
      <dgm:spPr/>
    </dgm:pt>
    <dgm:pt modelId="{97693D19-15C4-474F-9876-9C4985C1E3AC}" type="pres">
      <dgm:prSet presAssocID="{E0CEBB27-A58F-4483-9940-1403C6F04848}" presName="txNode" presStyleLbl="fgAcc1" presStyleIdx="0" presStyleCnt="2">
        <dgm:presLayoutVars>
          <dgm:bulletEnabled val="1"/>
        </dgm:presLayoutVars>
      </dgm:prSet>
      <dgm:spPr/>
    </dgm:pt>
    <dgm:pt modelId="{F34604AA-659F-4EF0-8DCA-749ECE361708}" type="pres">
      <dgm:prSet presAssocID="{5AB1A018-EE85-4236-AE88-13C682953682}" presName="compositeSpace" presStyleCnt="0"/>
      <dgm:spPr/>
    </dgm:pt>
    <dgm:pt modelId="{E49ECACD-4F68-41D7-966E-383EDF2F753F}" type="pres">
      <dgm:prSet presAssocID="{4C6A8576-257E-4740-8885-555EEDB89905}" presName="composite" presStyleCnt="0"/>
      <dgm:spPr/>
    </dgm:pt>
    <dgm:pt modelId="{4C4670A7-B0A4-4E1D-8345-84F74E71F038}" type="pres">
      <dgm:prSet presAssocID="{4C6A8576-257E-4740-8885-555EEDB89905}" presName="bgChev" presStyleLbl="node1" presStyleIdx="1" presStyleCnt="2"/>
      <dgm:spPr/>
    </dgm:pt>
    <dgm:pt modelId="{679366DF-E17F-4FC3-B7B9-55E0F7AA9607}" type="pres">
      <dgm:prSet presAssocID="{4C6A8576-257E-4740-8885-555EEDB89905}" presName="txNode" presStyleLbl="fgAcc1" presStyleIdx="1" presStyleCnt="2">
        <dgm:presLayoutVars>
          <dgm:bulletEnabled val="1"/>
        </dgm:presLayoutVars>
      </dgm:prSet>
      <dgm:spPr/>
    </dgm:pt>
  </dgm:ptLst>
  <dgm:cxnLst>
    <dgm:cxn modelId="{5BCE8182-CBA8-42FF-B183-4B68E483CFB9}" type="presOf" srcId="{EF874125-AD32-4F6D-B030-73BBFC050E6A}" destId="{DB67EDA7-DD44-4FE1-89A1-139B40CEBA77}" srcOrd="0" destOrd="0" presId="urn:microsoft.com/office/officeart/2005/8/layout/chevronAccent+Icon"/>
    <dgm:cxn modelId="{F966778D-C255-48EC-9364-786ADD7A5255}" srcId="{EF874125-AD32-4F6D-B030-73BBFC050E6A}" destId="{E0CEBB27-A58F-4483-9940-1403C6F04848}" srcOrd="0" destOrd="0" parTransId="{C155D242-A689-4B21-8670-5B6B1F43B130}" sibTransId="{5AB1A018-EE85-4236-AE88-13C682953682}"/>
    <dgm:cxn modelId="{0DF08A90-1035-4F91-9FD8-7DC4A2E77EFA}" type="presOf" srcId="{4C6A8576-257E-4740-8885-555EEDB89905}" destId="{679366DF-E17F-4FC3-B7B9-55E0F7AA9607}" srcOrd="0" destOrd="0" presId="urn:microsoft.com/office/officeart/2005/8/layout/chevronAccent+Icon"/>
    <dgm:cxn modelId="{C7A374BF-E673-47B7-9AE0-8023C18CD05D}" srcId="{EF874125-AD32-4F6D-B030-73BBFC050E6A}" destId="{4C6A8576-257E-4740-8885-555EEDB89905}" srcOrd="1" destOrd="0" parTransId="{FF3C4430-ABB6-4D33-8716-555091CE6180}" sibTransId="{A7960153-F07D-4F34-A97C-66571A1731CC}"/>
    <dgm:cxn modelId="{4644EBCB-7834-4D7C-A096-986C29371ABE}" type="presOf" srcId="{E0CEBB27-A58F-4483-9940-1403C6F04848}" destId="{97693D19-15C4-474F-9876-9C4985C1E3AC}" srcOrd="0" destOrd="0" presId="urn:microsoft.com/office/officeart/2005/8/layout/chevronAccent+Icon"/>
    <dgm:cxn modelId="{AFD06227-0CE6-42DC-8E77-35A7ED124017}" type="presParOf" srcId="{DB67EDA7-DD44-4FE1-89A1-139B40CEBA77}" destId="{0997DC5D-8773-4579-AD69-68C5F5A78B0D}" srcOrd="0" destOrd="0" presId="urn:microsoft.com/office/officeart/2005/8/layout/chevronAccent+Icon"/>
    <dgm:cxn modelId="{296E0B18-7431-4B17-B195-A248E1C61447}" type="presParOf" srcId="{0997DC5D-8773-4579-AD69-68C5F5A78B0D}" destId="{91D71AF0-EE25-4F55-8596-391A18BF5739}" srcOrd="0" destOrd="0" presId="urn:microsoft.com/office/officeart/2005/8/layout/chevronAccent+Icon"/>
    <dgm:cxn modelId="{994940F1-C434-43C1-967F-224BB54B6DB2}" type="presParOf" srcId="{0997DC5D-8773-4579-AD69-68C5F5A78B0D}" destId="{97693D19-15C4-474F-9876-9C4985C1E3AC}" srcOrd="1" destOrd="0" presId="urn:microsoft.com/office/officeart/2005/8/layout/chevronAccent+Icon"/>
    <dgm:cxn modelId="{8B8F3950-C3E0-441B-9A7C-5BB9A661E19A}" type="presParOf" srcId="{DB67EDA7-DD44-4FE1-89A1-139B40CEBA77}" destId="{F34604AA-659F-4EF0-8DCA-749ECE361708}" srcOrd="1" destOrd="0" presId="urn:microsoft.com/office/officeart/2005/8/layout/chevronAccent+Icon"/>
    <dgm:cxn modelId="{8901FA4D-A68E-4BD2-9B9F-D7DB284D68AE}" type="presParOf" srcId="{DB67EDA7-DD44-4FE1-89A1-139B40CEBA77}" destId="{E49ECACD-4F68-41D7-966E-383EDF2F753F}" srcOrd="2" destOrd="0" presId="urn:microsoft.com/office/officeart/2005/8/layout/chevronAccent+Icon"/>
    <dgm:cxn modelId="{F8AB2DAC-335C-44BD-9DCB-C64F6A75E2A1}" type="presParOf" srcId="{E49ECACD-4F68-41D7-966E-383EDF2F753F}" destId="{4C4670A7-B0A4-4E1D-8345-84F74E71F038}" srcOrd="0" destOrd="0" presId="urn:microsoft.com/office/officeart/2005/8/layout/chevronAccent+Icon"/>
    <dgm:cxn modelId="{B1525BBA-CBD3-4E0B-B4AD-950FD44CCBA8}" type="presParOf" srcId="{E49ECACD-4F68-41D7-966E-383EDF2F753F}" destId="{679366DF-E17F-4FC3-B7B9-55E0F7AA9607}"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671C59-7423-44E2-B62F-56162B444AD4}"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18086E78-EBB3-4D36-86B9-284EDFEF9DC8}">
      <dgm:prSet/>
      <dgm:spPr/>
      <dgm:t>
        <a:bodyPr/>
        <a:lstStyle/>
        <a:p>
          <a:pPr>
            <a:lnSpc>
              <a:spcPct val="100000"/>
            </a:lnSpc>
          </a:pPr>
          <a:r>
            <a:rPr lang="es-MX" dirty="0"/>
            <a:t>Sistema de cotización</a:t>
          </a:r>
          <a:endParaRPr lang="en-US" dirty="0"/>
        </a:p>
      </dgm:t>
    </dgm:pt>
    <dgm:pt modelId="{ED08920F-A7E1-41CD-BC55-1992FF218C5D}" type="parTrans" cxnId="{D5BE36A9-1B4D-465D-A226-EFF7966D24A9}">
      <dgm:prSet/>
      <dgm:spPr/>
      <dgm:t>
        <a:bodyPr/>
        <a:lstStyle/>
        <a:p>
          <a:endParaRPr lang="en-US"/>
        </a:p>
      </dgm:t>
    </dgm:pt>
    <dgm:pt modelId="{D4A8E0D8-02CD-4305-BD4A-3DBA5BFF4CB1}" type="sibTrans" cxnId="{D5BE36A9-1B4D-465D-A226-EFF7966D24A9}">
      <dgm:prSet/>
      <dgm:spPr/>
      <dgm:t>
        <a:bodyPr/>
        <a:lstStyle/>
        <a:p>
          <a:pPr>
            <a:lnSpc>
              <a:spcPct val="100000"/>
            </a:lnSpc>
          </a:pPr>
          <a:endParaRPr lang="en-US"/>
        </a:p>
      </dgm:t>
    </dgm:pt>
    <dgm:pt modelId="{E0209D25-E729-4A88-99B3-69AFB992C351}">
      <dgm:prSet/>
      <dgm:spPr/>
      <dgm:t>
        <a:bodyPr/>
        <a:lstStyle/>
        <a:p>
          <a:pPr>
            <a:lnSpc>
              <a:spcPct val="100000"/>
            </a:lnSpc>
          </a:pPr>
          <a:r>
            <a:rPr lang="es-MX"/>
            <a:t>Sistema de facturación</a:t>
          </a:r>
          <a:endParaRPr lang="en-US"/>
        </a:p>
      </dgm:t>
    </dgm:pt>
    <dgm:pt modelId="{4C354ED2-380E-497E-8713-6573A3DB9B7C}" type="parTrans" cxnId="{D8B1D0EF-AE13-41BF-84C9-05538C644D9E}">
      <dgm:prSet/>
      <dgm:spPr/>
      <dgm:t>
        <a:bodyPr/>
        <a:lstStyle/>
        <a:p>
          <a:endParaRPr lang="en-US"/>
        </a:p>
      </dgm:t>
    </dgm:pt>
    <dgm:pt modelId="{DA304CDE-7611-46F1-BA81-A53207685FBC}" type="sibTrans" cxnId="{D8B1D0EF-AE13-41BF-84C9-05538C644D9E}">
      <dgm:prSet/>
      <dgm:spPr/>
      <dgm:t>
        <a:bodyPr/>
        <a:lstStyle/>
        <a:p>
          <a:pPr>
            <a:lnSpc>
              <a:spcPct val="100000"/>
            </a:lnSpc>
          </a:pPr>
          <a:endParaRPr lang="en-US"/>
        </a:p>
      </dgm:t>
    </dgm:pt>
    <dgm:pt modelId="{87F1332A-B3A2-4343-A258-2D318FE36C1F}">
      <dgm:prSet/>
      <dgm:spPr/>
      <dgm:t>
        <a:bodyPr/>
        <a:lstStyle/>
        <a:p>
          <a:pPr>
            <a:lnSpc>
              <a:spcPct val="100000"/>
            </a:lnSpc>
          </a:pPr>
          <a:r>
            <a:rPr lang="es-MX"/>
            <a:t>Punto de Venta</a:t>
          </a:r>
          <a:endParaRPr lang="en-US"/>
        </a:p>
      </dgm:t>
    </dgm:pt>
    <dgm:pt modelId="{E3C1A471-6924-4B5A-98D1-9DCF1CBBA060}" type="parTrans" cxnId="{53E8E242-7BDE-499A-8FA2-672D8280A701}">
      <dgm:prSet/>
      <dgm:spPr/>
      <dgm:t>
        <a:bodyPr/>
        <a:lstStyle/>
        <a:p>
          <a:endParaRPr lang="en-US"/>
        </a:p>
      </dgm:t>
    </dgm:pt>
    <dgm:pt modelId="{B70EE93F-8689-45F6-93D7-37C2B7D40311}" type="sibTrans" cxnId="{53E8E242-7BDE-499A-8FA2-672D8280A701}">
      <dgm:prSet/>
      <dgm:spPr/>
      <dgm:t>
        <a:bodyPr/>
        <a:lstStyle/>
        <a:p>
          <a:pPr>
            <a:lnSpc>
              <a:spcPct val="100000"/>
            </a:lnSpc>
          </a:pPr>
          <a:endParaRPr lang="en-US"/>
        </a:p>
      </dgm:t>
    </dgm:pt>
    <dgm:pt modelId="{7BFD475C-DCF0-40CC-97B2-EFD12A779C19}">
      <dgm:prSet/>
      <dgm:spPr/>
      <dgm:t>
        <a:bodyPr/>
        <a:lstStyle/>
        <a:p>
          <a:pPr>
            <a:lnSpc>
              <a:spcPct val="100000"/>
            </a:lnSpc>
          </a:pPr>
          <a:r>
            <a:rPr lang="es-MX"/>
            <a:t>Inventario y almacén</a:t>
          </a:r>
          <a:endParaRPr lang="en-US"/>
        </a:p>
      </dgm:t>
    </dgm:pt>
    <dgm:pt modelId="{3E7F1C32-7D38-4A0F-95FC-01C66077F0CC}" type="parTrans" cxnId="{E3080343-9C3D-4E39-B8C3-AB9FCEE31898}">
      <dgm:prSet/>
      <dgm:spPr/>
      <dgm:t>
        <a:bodyPr/>
        <a:lstStyle/>
        <a:p>
          <a:endParaRPr lang="en-US"/>
        </a:p>
      </dgm:t>
    </dgm:pt>
    <dgm:pt modelId="{03632ECB-8665-40BE-A96E-9CC1C72BBD1B}" type="sibTrans" cxnId="{E3080343-9C3D-4E39-B8C3-AB9FCEE31898}">
      <dgm:prSet/>
      <dgm:spPr/>
      <dgm:t>
        <a:bodyPr/>
        <a:lstStyle/>
        <a:p>
          <a:pPr>
            <a:lnSpc>
              <a:spcPct val="100000"/>
            </a:lnSpc>
          </a:pPr>
          <a:endParaRPr lang="en-US"/>
        </a:p>
      </dgm:t>
    </dgm:pt>
    <dgm:pt modelId="{9B4E4EB3-C326-45CC-BD17-07BFD57C2298}">
      <dgm:prSet/>
      <dgm:spPr/>
      <dgm:t>
        <a:bodyPr/>
        <a:lstStyle/>
        <a:p>
          <a:pPr>
            <a:lnSpc>
              <a:spcPct val="100000"/>
            </a:lnSpc>
          </a:pPr>
          <a:r>
            <a:rPr lang="es-MX"/>
            <a:t>Contabilidad</a:t>
          </a:r>
          <a:endParaRPr lang="en-US"/>
        </a:p>
      </dgm:t>
    </dgm:pt>
    <dgm:pt modelId="{3C0A9BC3-07A3-41CE-AC27-6896A4A9C447}" type="parTrans" cxnId="{38139F49-7FCD-482E-9E37-7D8F098C86E1}">
      <dgm:prSet/>
      <dgm:spPr/>
      <dgm:t>
        <a:bodyPr/>
        <a:lstStyle/>
        <a:p>
          <a:endParaRPr lang="en-US"/>
        </a:p>
      </dgm:t>
    </dgm:pt>
    <dgm:pt modelId="{C20D1B5D-0D17-420C-A277-EA1858A16C63}" type="sibTrans" cxnId="{38139F49-7FCD-482E-9E37-7D8F098C86E1}">
      <dgm:prSet/>
      <dgm:spPr/>
      <dgm:t>
        <a:bodyPr/>
        <a:lstStyle/>
        <a:p>
          <a:pPr>
            <a:lnSpc>
              <a:spcPct val="100000"/>
            </a:lnSpc>
          </a:pPr>
          <a:endParaRPr lang="en-US"/>
        </a:p>
      </dgm:t>
    </dgm:pt>
    <dgm:pt modelId="{7F167011-A1A8-4BCB-889C-EE534417BE2F}">
      <dgm:prSet/>
      <dgm:spPr/>
      <dgm:t>
        <a:bodyPr/>
        <a:lstStyle/>
        <a:p>
          <a:pPr>
            <a:lnSpc>
              <a:spcPct val="100000"/>
            </a:lnSpc>
          </a:pPr>
          <a:r>
            <a:rPr lang="es-MX"/>
            <a:t>Embarque y seguimiento</a:t>
          </a:r>
          <a:endParaRPr lang="en-US"/>
        </a:p>
      </dgm:t>
    </dgm:pt>
    <dgm:pt modelId="{BCF41AEA-7768-4833-9E25-A2A4A22D863D}" type="parTrans" cxnId="{C05715D9-C50D-4264-A3FC-AA5E3E4691CC}">
      <dgm:prSet/>
      <dgm:spPr/>
      <dgm:t>
        <a:bodyPr/>
        <a:lstStyle/>
        <a:p>
          <a:endParaRPr lang="en-US"/>
        </a:p>
      </dgm:t>
    </dgm:pt>
    <dgm:pt modelId="{AB6DE590-CA02-401F-9366-8860FA02D235}" type="sibTrans" cxnId="{C05715D9-C50D-4264-A3FC-AA5E3E4691CC}">
      <dgm:prSet/>
      <dgm:spPr/>
      <dgm:t>
        <a:bodyPr/>
        <a:lstStyle/>
        <a:p>
          <a:pPr>
            <a:lnSpc>
              <a:spcPct val="100000"/>
            </a:lnSpc>
          </a:pPr>
          <a:endParaRPr lang="en-US"/>
        </a:p>
      </dgm:t>
    </dgm:pt>
    <dgm:pt modelId="{C4F686F1-65D3-4F5E-A0E3-4757437F9EFD}">
      <dgm:prSet/>
      <dgm:spPr/>
      <dgm:t>
        <a:bodyPr/>
        <a:lstStyle/>
        <a:p>
          <a:pPr>
            <a:lnSpc>
              <a:spcPct val="100000"/>
            </a:lnSpc>
          </a:pPr>
          <a:r>
            <a:rPr lang="es-MX" dirty="0"/>
            <a:t>Crédito y Cobranza</a:t>
          </a:r>
          <a:endParaRPr lang="en-US" dirty="0"/>
        </a:p>
      </dgm:t>
    </dgm:pt>
    <dgm:pt modelId="{F20BC97B-0586-46B1-B280-655C8531B72B}" type="parTrans" cxnId="{7986EAFB-14F2-4CD1-811A-624367CAA5BA}">
      <dgm:prSet/>
      <dgm:spPr/>
      <dgm:t>
        <a:bodyPr/>
        <a:lstStyle/>
        <a:p>
          <a:endParaRPr lang="en-US"/>
        </a:p>
      </dgm:t>
    </dgm:pt>
    <dgm:pt modelId="{E5CA04D7-2B84-4111-899B-FD1E3A9E9044}" type="sibTrans" cxnId="{7986EAFB-14F2-4CD1-811A-624367CAA5BA}">
      <dgm:prSet/>
      <dgm:spPr/>
      <dgm:t>
        <a:bodyPr/>
        <a:lstStyle/>
        <a:p>
          <a:endParaRPr lang="en-US"/>
        </a:p>
      </dgm:t>
    </dgm:pt>
    <dgm:pt modelId="{D6BC7BCA-C1C5-4D4E-9671-53D3CC44E547}" type="pres">
      <dgm:prSet presAssocID="{EF671C59-7423-44E2-B62F-56162B444AD4}" presName="root" presStyleCnt="0">
        <dgm:presLayoutVars>
          <dgm:dir/>
          <dgm:resizeHandles val="exact"/>
        </dgm:presLayoutVars>
      </dgm:prSet>
      <dgm:spPr/>
    </dgm:pt>
    <dgm:pt modelId="{BC54E76A-176D-473A-ACF5-A6DE537AA5D0}" type="pres">
      <dgm:prSet presAssocID="{EF671C59-7423-44E2-B62F-56162B444AD4}" presName="container" presStyleCnt="0">
        <dgm:presLayoutVars>
          <dgm:dir/>
          <dgm:resizeHandles val="exact"/>
        </dgm:presLayoutVars>
      </dgm:prSet>
      <dgm:spPr/>
    </dgm:pt>
    <dgm:pt modelId="{1799E5A0-9D0F-4889-8165-6DD4A57D523D}" type="pres">
      <dgm:prSet presAssocID="{18086E78-EBB3-4D36-86B9-284EDFEF9DC8}" presName="compNode" presStyleCnt="0"/>
      <dgm:spPr/>
    </dgm:pt>
    <dgm:pt modelId="{F445E4C2-F1B5-4C4A-9B81-7133A5C81F74}" type="pres">
      <dgm:prSet presAssocID="{18086E78-EBB3-4D36-86B9-284EDFEF9DC8}" presName="iconBgRect" presStyleLbl="bgShp" presStyleIdx="0" presStyleCnt="7"/>
      <dgm:spPr/>
    </dgm:pt>
    <dgm:pt modelId="{2263B9CD-733E-4592-B1A2-AB6782AC9046}" type="pres">
      <dgm:prSet presAssocID="{18086E78-EBB3-4D36-86B9-284EDFEF9DC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55FEFE4C-686A-4B7D-B396-0EE7F7AC68C6}" type="pres">
      <dgm:prSet presAssocID="{18086E78-EBB3-4D36-86B9-284EDFEF9DC8}" presName="spaceRect" presStyleCnt="0"/>
      <dgm:spPr/>
    </dgm:pt>
    <dgm:pt modelId="{FAB06DC3-FDBD-4560-AEB1-059FABF3B7A8}" type="pres">
      <dgm:prSet presAssocID="{18086E78-EBB3-4D36-86B9-284EDFEF9DC8}" presName="textRect" presStyleLbl="revTx" presStyleIdx="0" presStyleCnt="7">
        <dgm:presLayoutVars>
          <dgm:chMax val="1"/>
          <dgm:chPref val="1"/>
        </dgm:presLayoutVars>
      </dgm:prSet>
      <dgm:spPr/>
    </dgm:pt>
    <dgm:pt modelId="{5C696053-AB2F-4C1B-9192-D539A7E7F137}" type="pres">
      <dgm:prSet presAssocID="{D4A8E0D8-02CD-4305-BD4A-3DBA5BFF4CB1}" presName="sibTrans" presStyleLbl="sibTrans2D1" presStyleIdx="0" presStyleCnt="0"/>
      <dgm:spPr/>
    </dgm:pt>
    <dgm:pt modelId="{CBE1E1FA-DEE8-46EC-940A-51BE200777C6}" type="pres">
      <dgm:prSet presAssocID="{E0209D25-E729-4A88-99B3-69AFB992C351}" presName="compNode" presStyleCnt="0"/>
      <dgm:spPr/>
    </dgm:pt>
    <dgm:pt modelId="{E16793B4-59C6-48B5-A1B2-84758E5B29B7}" type="pres">
      <dgm:prSet presAssocID="{E0209D25-E729-4A88-99B3-69AFB992C351}" presName="iconBgRect" presStyleLbl="bgShp" presStyleIdx="1" presStyleCnt="7"/>
      <dgm:spPr/>
    </dgm:pt>
    <dgm:pt modelId="{F476ED88-DBF8-4B23-9618-39720CDEBDD7}" type="pres">
      <dgm:prSet presAssocID="{E0209D25-E729-4A88-99B3-69AFB992C35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ABB5C817-FE51-428C-8347-2927FF542EA2}" type="pres">
      <dgm:prSet presAssocID="{E0209D25-E729-4A88-99B3-69AFB992C351}" presName="spaceRect" presStyleCnt="0"/>
      <dgm:spPr/>
    </dgm:pt>
    <dgm:pt modelId="{2A0496C0-918D-4C51-A220-8F6BAFB06E7E}" type="pres">
      <dgm:prSet presAssocID="{E0209D25-E729-4A88-99B3-69AFB992C351}" presName="textRect" presStyleLbl="revTx" presStyleIdx="1" presStyleCnt="7">
        <dgm:presLayoutVars>
          <dgm:chMax val="1"/>
          <dgm:chPref val="1"/>
        </dgm:presLayoutVars>
      </dgm:prSet>
      <dgm:spPr/>
    </dgm:pt>
    <dgm:pt modelId="{CAD57383-1C1E-41FE-AFDA-C38CF01D78EB}" type="pres">
      <dgm:prSet presAssocID="{DA304CDE-7611-46F1-BA81-A53207685FBC}" presName="sibTrans" presStyleLbl="sibTrans2D1" presStyleIdx="0" presStyleCnt="0"/>
      <dgm:spPr/>
    </dgm:pt>
    <dgm:pt modelId="{1729ABA1-DD27-4019-BE9E-3C0DC8B64282}" type="pres">
      <dgm:prSet presAssocID="{87F1332A-B3A2-4343-A258-2D318FE36C1F}" presName="compNode" presStyleCnt="0"/>
      <dgm:spPr/>
    </dgm:pt>
    <dgm:pt modelId="{6A1791ED-71A9-4FFF-9100-C3D1DB62566E}" type="pres">
      <dgm:prSet presAssocID="{87F1332A-B3A2-4343-A258-2D318FE36C1F}" presName="iconBgRect" presStyleLbl="bgShp" presStyleIdx="2" presStyleCnt="7"/>
      <dgm:spPr/>
    </dgm:pt>
    <dgm:pt modelId="{A997D63F-8770-45D8-9D83-78C641C291DC}" type="pres">
      <dgm:prSet presAssocID="{87F1332A-B3A2-4343-A258-2D318FE36C1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23BB51A1-B139-407E-B0C6-5B05A8A51BE7}" type="pres">
      <dgm:prSet presAssocID="{87F1332A-B3A2-4343-A258-2D318FE36C1F}" presName="spaceRect" presStyleCnt="0"/>
      <dgm:spPr/>
    </dgm:pt>
    <dgm:pt modelId="{5B8F09C6-F6CA-4676-9D56-A46D1D7AE2D2}" type="pres">
      <dgm:prSet presAssocID="{87F1332A-B3A2-4343-A258-2D318FE36C1F}" presName="textRect" presStyleLbl="revTx" presStyleIdx="2" presStyleCnt="7">
        <dgm:presLayoutVars>
          <dgm:chMax val="1"/>
          <dgm:chPref val="1"/>
        </dgm:presLayoutVars>
      </dgm:prSet>
      <dgm:spPr/>
    </dgm:pt>
    <dgm:pt modelId="{81108913-53F9-4961-AFB8-805BF1328484}" type="pres">
      <dgm:prSet presAssocID="{B70EE93F-8689-45F6-93D7-37C2B7D40311}" presName="sibTrans" presStyleLbl="sibTrans2D1" presStyleIdx="0" presStyleCnt="0"/>
      <dgm:spPr/>
    </dgm:pt>
    <dgm:pt modelId="{8F048AC8-D91D-474D-B57E-45F6BF2DF6DE}" type="pres">
      <dgm:prSet presAssocID="{7BFD475C-DCF0-40CC-97B2-EFD12A779C19}" presName="compNode" presStyleCnt="0"/>
      <dgm:spPr/>
    </dgm:pt>
    <dgm:pt modelId="{4173F5A0-FBE5-49DF-B453-0FA0165E78CF}" type="pres">
      <dgm:prSet presAssocID="{7BFD475C-DCF0-40CC-97B2-EFD12A779C19}" presName="iconBgRect" presStyleLbl="bgShp" presStyleIdx="3" presStyleCnt="7"/>
      <dgm:spPr/>
    </dgm:pt>
    <dgm:pt modelId="{5821F02F-F6A1-4DA0-BADB-132E3C940A35}" type="pres">
      <dgm:prSet presAssocID="{7BFD475C-DCF0-40CC-97B2-EFD12A779C1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ox"/>
        </a:ext>
      </dgm:extLst>
    </dgm:pt>
    <dgm:pt modelId="{CA864CC8-7C8D-4FE5-92C6-409F8F853D60}" type="pres">
      <dgm:prSet presAssocID="{7BFD475C-DCF0-40CC-97B2-EFD12A779C19}" presName="spaceRect" presStyleCnt="0"/>
      <dgm:spPr/>
    </dgm:pt>
    <dgm:pt modelId="{85C11CA2-1D97-479F-9FAE-4AB76C923C9B}" type="pres">
      <dgm:prSet presAssocID="{7BFD475C-DCF0-40CC-97B2-EFD12A779C19}" presName="textRect" presStyleLbl="revTx" presStyleIdx="3" presStyleCnt="7">
        <dgm:presLayoutVars>
          <dgm:chMax val="1"/>
          <dgm:chPref val="1"/>
        </dgm:presLayoutVars>
      </dgm:prSet>
      <dgm:spPr/>
    </dgm:pt>
    <dgm:pt modelId="{A288E140-422D-4F41-998B-F818BD27BD9E}" type="pres">
      <dgm:prSet presAssocID="{03632ECB-8665-40BE-A96E-9CC1C72BBD1B}" presName="sibTrans" presStyleLbl="sibTrans2D1" presStyleIdx="0" presStyleCnt="0"/>
      <dgm:spPr/>
    </dgm:pt>
    <dgm:pt modelId="{B6C2290D-E1DC-425E-90DE-CFC9B6927F53}" type="pres">
      <dgm:prSet presAssocID="{9B4E4EB3-C326-45CC-BD17-07BFD57C2298}" presName="compNode" presStyleCnt="0"/>
      <dgm:spPr/>
    </dgm:pt>
    <dgm:pt modelId="{1D421807-1401-489F-992E-9FD15BCD5824}" type="pres">
      <dgm:prSet presAssocID="{9B4E4EB3-C326-45CC-BD17-07BFD57C2298}" presName="iconBgRect" presStyleLbl="bgShp" presStyleIdx="4" presStyleCnt="7"/>
      <dgm:spPr/>
    </dgm:pt>
    <dgm:pt modelId="{AF9EDFF9-8384-4A9F-B326-FE1224A2FE78}" type="pres">
      <dgm:prSet presAssocID="{9B4E4EB3-C326-45CC-BD17-07BFD57C229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alculator"/>
        </a:ext>
      </dgm:extLst>
    </dgm:pt>
    <dgm:pt modelId="{CCE637D8-9742-4038-9858-82A04E80AEE4}" type="pres">
      <dgm:prSet presAssocID="{9B4E4EB3-C326-45CC-BD17-07BFD57C2298}" presName="spaceRect" presStyleCnt="0"/>
      <dgm:spPr/>
    </dgm:pt>
    <dgm:pt modelId="{E7D4999A-9676-409B-9DB8-AB178275D8F0}" type="pres">
      <dgm:prSet presAssocID="{9B4E4EB3-C326-45CC-BD17-07BFD57C2298}" presName="textRect" presStyleLbl="revTx" presStyleIdx="4" presStyleCnt="7">
        <dgm:presLayoutVars>
          <dgm:chMax val="1"/>
          <dgm:chPref val="1"/>
        </dgm:presLayoutVars>
      </dgm:prSet>
      <dgm:spPr/>
    </dgm:pt>
    <dgm:pt modelId="{9A9CFB1B-F96B-468D-8438-7FF4CB65E98E}" type="pres">
      <dgm:prSet presAssocID="{C20D1B5D-0D17-420C-A277-EA1858A16C63}" presName="sibTrans" presStyleLbl="sibTrans2D1" presStyleIdx="0" presStyleCnt="0"/>
      <dgm:spPr/>
    </dgm:pt>
    <dgm:pt modelId="{34C80C24-D3A1-4693-98EA-D990F9794E57}" type="pres">
      <dgm:prSet presAssocID="{7F167011-A1A8-4BCB-889C-EE534417BE2F}" presName="compNode" presStyleCnt="0"/>
      <dgm:spPr/>
    </dgm:pt>
    <dgm:pt modelId="{E11A44A5-11E0-42C7-9BFF-C4EC8E1D79B3}" type="pres">
      <dgm:prSet presAssocID="{7F167011-A1A8-4BCB-889C-EE534417BE2F}" presName="iconBgRect" presStyleLbl="bgShp" presStyleIdx="5" presStyleCnt="7"/>
      <dgm:spPr/>
    </dgm:pt>
    <dgm:pt modelId="{41085FB8-79D2-40E3-8FA8-5E0B52829853}" type="pres">
      <dgm:prSet presAssocID="{7F167011-A1A8-4BCB-889C-EE534417BE2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ar chart"/>
        </a:ext>
      </dgm:extLst>
    </dgm:pt>
    <dgm:pt modelId="{9CF46F77-BEB2-45E8-9EAA-AAAD694A4099}" type="pres">
      <dgm:prSet presAssocID="{7F167011-A1A8-4BCB-889C-EE534417BE2F}" presName="spaceRect" presStyleCnt="0"/>
      <dgm:spPr/>
    </dgm:pt>
    <dgm:pt modelId="{D232F0C3-9923-4361-9941-D9DABE37DB58}" type="pres">
      <dgm:prSet presAssocID="{7F167011-A1A8-4BCB-889C-EE534417BE2F}" presName="textRect" presStyleLbl="revTx" presStyleIdx="5" presStyleCnt="7">
        <dgm:presLayoutVars>
          <dgm:chMax val="1"/>
          <dgm:chPref val="1"/>
        </dgm:presLayoutVars>
      </dgm:prSet>
      <dgm:spPr/>
    </dgm:pt>
    <dgm:pt modelId="{3D81B870-2801-4B82-87C7-BC490AB08045}" type="pres">
      <dgm:prSet presAssocID="{AB6DE590-CA02-401F-9366-8860FA02D235}" presName="sibTrans" presStyleLbl="sibTrans2D1" presStyleIdx="0" presStyleCnt="0"/>
      <dgm:spPr/>
    </dgm:pt>
    <dgm:pt modelId="{6801C21E-247B-4FDF-8729-CD41AA98DE00}" type="pres">
      <dgm:prSet presAssocID="{C4F686F1-65D3-4F5E-A0E3-4757437F9EFD}" presName="compNode" presStyleCnt="0"/>
      <dgm:spPr/>
    </dgm:pt>
    <dgm:pt modelId="{84DD2513-8A55-445A-980A-C0216D071033}" type="pres">
      <dgm:prSet presAssocID="{C4F686F1-65D3-4F5E-A0E3-4757437F9EFD}" presName="iconBgRect" presStyleLbl="bgShp" presStyleIdx="6" presStyleCnt="7"/>
      <dgm:spPr/>
    </dgm:pt>
    <dgm:pt modelId="{006DB7C4-E289-4D2C-A97D-492EA6DD7D9A}" type="pres">
      <dgm:prSet presAssocID="{C4F686F1-65D3-4F5E-A0E3-4757437F9EFD}"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Checkmark"/>
        </a:ext>
      </dgm:extLst>
    </dgm:pt>
    <dgm:pt modelId="{71C3C7EA-2162-4288-91BD-B5D7BEA5A5EB}" type="pres">
      <dgm:prSet presAssocID="{C4F686F1-65D3-4F5E-A0E3-4757437F9EFD}" presName="spaceRect" presStyleCnt="0"/>
      <dgm:spPr/>
    </dgm:pt>
    <dgm:pt modelId="{384A94FC-BB70-44B9-8594-DA7E841076DF}" type="pres">
      <dgm:prSet presAssocID="{C4F686F1-65D3-4F5E-A0E3-4757437F9EFD}" presName="textRect" presStyleLbl="revTx" presStyleIdx="6" presStyleCnt="7">
        <dgm:presLayoutVars>
          <dgm:chMax val="1"/>
          <dgm:chPref val="1"/>
        </dgm:presLayoutVars>
      </dgm:prSet>
      <dgm:spPr/>
    </dgm:pt>
  </dgm:ptLst>
  <dgm:cxnLst>
    <dgm:cxn modelId="{4B53450E-3F03-4E89-B17E-A21328C76BE7}" type="presOf" srcId="{DA304CDE-7611-46F1-BA81-A53207685FBC}" destId="{CAD57383-1C1E-41FE-AFDA-C38CF01D78EB}" srcOrd="0" destOrd="0" presId="urn:microsoft.com/office/officeart/2018/2/layout/IconCircleList"/>
    <dgm:cxn modelId="{764B9F25-27A0-45B5-A397-B6DE6E4DB939}" type="presOf" srcId="{E0209D25-E729-4A88-99B3-69AFB992C351}" destId="{2A0496C0-918D-4C51-A220-8F6BAFB06E7E}" srcOrd="0" destOrd="0" presId="urn:microsoft.com/office/officeart/2018/2/layout/IconCircleList"/>
    <dgm:cxn modelId="{F2BC1A32-1FD9-42B5-9317-90F4D22956AE}" type="presOf" srcId="{87F1332A-B3A2-4343-A258-2D318FE36C1F}" destId="{5B8F09C6-F6CA-4676-9D56-A46D1D7AE2D2}" srcOrd="0" destOrd="0" presId="urn:microsoft.com/office/officeart/2018/2/layout/IconCircleList"/>
    <dgm:cxn modelId="{FD1D693E-1322-43C0-B740-540CEDC2C6B3}" type="presOf" srcId="{03632ECB-8665-40BE-A96E-9CC1C72BBD1B}" destId="{A288E140-422D-4F41-998B-F818BD27BD9E}" srcOrd="0" destOrd="0" presId="urn:microsoft.com/office/officeart/2018/2/layout/IconCircleList"/>
    <dgm:cxn modelId="{53E8E242-7BDE-499A-8FA2-672D8280A701}" srcId="{EF671C59-7423-44E2-B62F-56162B444AD4}" destId="{87F1332A-B3A2-4343-A258-2D318FE36C1F}" srcOrd="2" destOrd="0" parTransId="{E3C1A471-6924-4B5A-98D1-9DCF1CBBA060}" sibTransId="{B70EE93F-8689-45F6-93D7-37C2B7D40311}"/>
    <dgm:cxn modelId="{E3080343-9C3D-4E39-B8C3-AB9FCEE31898}" srcId="{EF671C59-7423-44E2-B62F-56162B444AD4}" destId="{7BFD475C-DCF0-40CC-97B2-EFD12A779C19}" srcOrd="3" destOrd="0" parTransId="{3E7F1C32-7D38-4A0F-95FC-01C66077F0CC}" sibTransId="{03632ECB-8665-40BE-A96E-9CC1C72BBD1B}"/>
    <dgm:cxn modelId="{5F054E66-A5BE-4824-A507-3E3B74816BB7}" type="presOf" srcId="{EF671C59-7423-44E2-B62F-56162B444AD4}" destId="{D6BC7BCA-C1C5-4D4E-9671-53D3CC44E547}" srcOrd="0" destOrd="0" presId="urn:microsoft.com/office/officeart/2018/2/layout/IconCircleList"/>
    <dgm:cxn modelId="{38139F49-7FCD-482E-9E37-7D8F098C86E1}" srcId="{EF671C59-7423-44E2-B62F-56162B444AD4}" destId="{9B4E4EB3-C326-45CC-BD17-07BFD57C2298}" srcOrd="4" destOrd="0" parTransId="{3C0A9BC3-07A3-41CE-AC27-6896A4A9C447}" sibTransId="{C20D1B5D-0D17-420C-A277-EA1858A16C63}"/>
    <dgm:cxn modelId="{64F65073-6136-46D8-9BA1-492D9D31DA91}" type="presOf" srcId="{18086E78-EBB3-4D36-86B9-284EDFEF9DC8}" destId="{FAB06DC3-FDBD-4560-AEB1-059FABF3B7A8}" srcOrd="0" destOrd="0" presId="urn:microsoft.com/office/officeart/2018/2/layout/IconCircleList"/>
    <dgm:cxn modelId="{4B73797E-0174-4138-811F-BEE011E5FB41}" type="presOf" srcId="{AB6DE590-CA02-401F-9366-8860FA02D235}" destId="{3D81B870-2801-4B82-87C7-BC490AB08045}" srcOrd="0" destOrd="0" presId="urn:microsoft.com/office/officeart/2018/2/layout/IconCircleList"/>
    <dgm:cxn modelId="{D450B4A7-1658-48CC-B2AE-83107D31D2CA}" type="presOf" srcId="{C20D1B5D-0D17-420C-A277-EA1858A16C63}" destId="{9A9CFB1B-F96B-468D-8438-7FF4CB65E98E}" srcOrd="0" destOrd="0" presId="urn:microsoft.com/office/officeart/2018/2/layout/IconCircleList"/>
    <dgm:cxn modelId="{D5BE36A9-1B4D-465D-A226-EFF7966D24A9}" srcId="{EF671C59-7423-44E2-B62F-56162B444AD4}" destId="{18086E78-EBB3-4D36-86B9-284EDFEF9DC8}" srcOrd="0" destOrd="0" parTransId="{ED08920F-A7E1-41CD-BC55-1992FF218C5D}" sibTransId="{D4A8E0D8-02CD-4305-BD4A-3DBA5BFF4CB1}"/>
    <dgm:cxn modelId="{418F4BAA-22B1-4E2A-925B-B0DF2BAF588C}" type="presOf" srcId="{9B4E4EB3-C326-45CC-BD17-07BFD57C2298}" destId="{E7D4999A-9676-409B-9DB8-AB178275D8F0}" srcOrd="0" destOrd="0" presId="urn:microsoft.com/office/officeart/2018/2/layout/IconCircleList"/>
    <dgm:cxn modelId="{BE5F3ED1-C984-442A-9B58-2CCA1FD82238}" type="presOf" srcId="{7F167011-A1A8-4BCB-889C-EE534417BE2F}" destId="{D232F0C3-9923-4361-9941-D9DABE37DB58}" srcOrd="0" destOrd="0" presId="urn:microsoft.com/office/officeart/2018/2/layout/IconCircleList"/>
    <dgm:cxn modelId="{A3451CD4-32DA-4A05-9B5D-CE1CD5B32B7D}" type="presOf" srcId="{C4F686F1-65D3-4F5E-A0E3-4757437F9EFD}" destId="{384A94FC-BB70-44B9-8594-DA7E841076DF}" srcOrd="0" destOrd="0" presId="urn:microsoft.com/office/officeart/2018/2/layout/IconCircleList"/>
    <dgm:cxn modelId="{C05715D9-C50D-4264-A3FC-AA5E3E4691CC}" srcId="{EF671C59-7423-44E2-B62F-56162B444AD4}" destId="{7F167011-A1A8-4BCB-889C-EE534417BE2F}" srcOrd="5" destOrd="0" parTransId="{BCF41AEA-7768-4833-9E25-A2A4A22D863D}" sibTransId="{AB6DE590-CA02-401F-9366-8860FA02D235}"/>
    <dgm:cxn modelId="{C84D5CE8-48C8-4E3B-92E2-525FD308600A}" type="presOf" srcId="{B70EE93F-8689-45F6-93D7-37C2B7D40311}" destId="{81108913-53F9-4961-AFB8-805BF1328484}" srcOrd="0" destOrd="0" presId="urn:microsoft.com/office/officeart/2018/2/layout/IconCircleList"/>
    <dgm:cxn modelId="{D8B1D0EF-AE13-41BF-84C9-05538C644D9E}" srcId="{EF671C59-7423-44E2-B62F-56162B444AD4}" destId="{E0209D25-E729-4A88-99B3-69AFB992C351}" srcOrd="1" destOrd="0" parTransId="{4C354ED2-380E-497E-8713-6573A3DB9B7C}" sibTransId="{DA304CDE-7611-46F1-BA81-A53207685FBC}"/>
    <dgm:cxn modelId="{7CDA9AF7-E93D-4FED-BE51-F13BDF7F1857}" type="presOf" srcId="{7BFD475C-DCF0-40CC-97B2-EFD12A779C19}" destId="{85C11CA2-1D97-479F-9FAE-4AB76C923C9B}" srcOrd="0" destOrd="0" presId="urn:microsoft.com/office/officeart/2018/2/layout/IconCircleList"/>
    <dgm:cxn modelId="{D48282FB-D4FA-4B89-AF0C-F55A78620454}" type="presOf" srcId="{D4A8E0D8-02CD-4305-BD4A-3DBA5BFF4CB1}" destId="{5C696053-AB2F-4C1B-9192-D539A7E7F137}" srcOrd="0" destOrd="0" presId="urn:microsoft.com/office/officeart/2018/2/layout/IconCircleList"/>
    <dgm:cxn modelId="{7986EAFB-14F2-4CD1-811A-624367CAA5BA}" srcId="{EF671C59-7423-44E2-B62F-56162B444AD4}" destId="{C4F686F1-65D3-4F5E-A0E3-4757437F9EFD}" srcOrd="6" destOrd="0" parTransId="{F20BC97B-0586-46B1-B280-655C8531B72B}" sibTransId="{E5CA04D7-2B84-4111-899B-FD1E3A9E9044}"/>
    <dgm:cxn modelId="{14F6B750-2E8C-4123-A5A8-FF711DE69337}" type="presParOf" srcId="{D6BC7BCA-C1C5-4D4E-9671-53D3CC44E547}" destId="{BC54E76A-176D-473A-ACF5-A6DE537AA5D0}" srcOrd="0" destOrd="0" presId="urn:microsoft.com/office/officeart/2018/2/layout/IconCircleList"/>
    <dgm:cxn modelId="{71B6CEDD-8DE6-4B4F-82B8-D885A7D1A390}" type="presParOf" srcId="{BC54E76A-176D-473A-ACF5-A6DE537AA5D0}" destId="{1799E5A0-9D0F-4889-8165-6DD4A57D523D}" srcOrd="0" destOrd="0" presId="urn:microsoft.com/office/officeart/2018/2/layout/IconCircleList"/>
    <dgm:cxn modelId="{1D9D29D9-11C8-45F2-9FDB-D6761AD229A7}" type="presParOf" srcId="{1799E5A0-9D0F-4889-8165-6DD4A57D523D}" destId="{F445E4C2-F1B5-4C4A-9B81-7133A5C81F74}" srcOrd="0" destOrd="0" presId="urn:microsoft.com/office/officeart/2018/2/layout/IconCircleList"/>
    <dgm:cxn modelId="{EFA4F6AA-EB96-4C5B-A159-9A8B44A9C61C}" type="presParOf" srcId="{1799E5A0-9D0F-4889-8165-6DD4A57D523D}" destId="{2263B9CD-733E-4592-B1A2-AB6782AC9046}" srcOrd="1" destOrd="0" presId="urn:microsoft.com/office/officeart/2018/2/layout/IconCircleList"/>
    <dgm:cxn modelId="{B7D54CCD-5C9F-41E0-B62F-7DD9BF5065B7}" type="presParOf" srcId="{1799E5A0-9D0F-4889-8165-6DD4A57D523D}" destId="{55FEFE4C-686A-4B7D-B396-0EE7F7AC68C6}" srcOrd="2" destOrd="0" presId="urn:microsoft.com/office/officeart/2018/2/layout/IconCircleList"/>
    <dgm:cxn modelId="{CDF9E12F-2ED3-4F72-B0C7-3FFD97B69F5B}" type="presParOf" srcId="{1799E5A0-9D0F-4889-8165-6DD4A57D523D}" destId="{FAB06DC3-FDBD-4560-AEB1-059FABF3B7A8}" srcOrd="3" destOrd="0" presId="urn:microsoft.com/office/officeart/2018/2/layout/IconCircleList"/>
    <dgm:cxn modelId="{702AA541-4790-4AB2-8E51-83CF631BA49F}" type="presParOf" srcId="{BC54E76A-176D-473A-ACF5-A6DE537AA5D0}" destId="{5C696053-AB2F-4C1B-9192-D539A7E7F137}" srcOrd="1" destOrd="0" presId="urn:microsoft.com/office/officeart/2018/2/layout/IconCircleList"/>
    <dgm:cxn modelId="{5EA995B9-2BAF-4540-B58F-24581F015094}" type="presParOf" srcId="{BC54E76A-176D-473A-ACF5-A6DE537AA5D0}" destId="{CBE1E1FA-DEE8-46EC-940A-51BE200777C6}" srcOrd="2" destOrd="0" presId="urn:microsoft.com/office/officeart/2018/2/layout/IconCircleList"/>
    <dgm:cxn modelId="{D593F965-1969-478F-B280-3A5A0B462531}" type="presParOf" srcId="{CBE1E1FA-DEE8-46EC-940A-51BE200777C6}" destId="{E16793B4-59C6-48B5-A1B2-84758E5B29B7}" srcOrd="0" destOrd="0" presId="urn:microsoft.com/office/officeart/2018/2/layout/IconCircleList"/>
    <dgm:cxn modelId="{7871919A-5A74-486A-91B3-E6D159B70182}" type="presParOf" srcId="{CBE1E1FA-DEE8-46EC-940A-51BE200777C6}" destId="{F476ED88-DBF8-4B23-9618-39720CDEBDD7}" srcOrd="1" destOrd="0" presId="urn:microsoft.com/office/officeart/2018/2/layout/IconCircleList"/>
    <dgm:cxn modelId="{7456D931-2C1A-4023-81DA-5F91984A8D9A}" type="presParOf" srcId="{CBE1E1FA-DEE8-46EC-940A-51BE200777C6}" destId="{ABB5C817-FE51-428C-8347-2927FF542EA2}" srcOrd="2" destOrd="0" presId="urn:microsoft.com/office/officeart/2018/2/layout/IconCircleList"/>
    <dgm:cxn modelId="{64151186-9C75-471F-8CA0-84F602A9A722}" type="presParOf" srcId="{CBE1E1FA-DEE8-46EC-940A-51BE200777C6}" destId="{2A0496C0-918D-4C51-A220-8F6BAFB06E7E}" srcOrd="3" destOrd="0" presId="urn:microsoft.com/office/officeart/2018/2/layout/IconCircleList"/>
    <dgm:cxn modelId="{151A79EA-A8D2-4FCA-9DD5-BB01A5058DA9}" type="presParOf" srcId="{BC54E76A-176D-473A-ACF5-A6DE537AA5D0}" destId="{CAD57383-1C1E-41FE-AFDA-C38CF01D78EB}" srcOrd="3" destOrd="0" presId="urn:microsoft.com/office/officeart/2018/2/layout/IconCircleList"/>
    <dgm:cxn modelId="{0458B815-E774-4CAE-815E-D07D8889F6FB}" type="presParOf" srcId="{BC54E76A-176D-473A-ACF5-A6DE537AA5D0}" destId="{1729ABA1-DD27-4019-BE9E-3C0DC8B64282}" srcOrd="4" destOrd="0" presId="urn:microsoft.com/office/officeart/2018/2/layout/IconCircleList"/>
    <dgm:cxn modelId="{3BB07671-4A8C-4308-8BC6-67444FFAD084}" type="presParOf" srcId="{1729ABA1-DD27-4019-BE9E-3C0DC8B64282}" destId="{6A1791ED-71A9-4FFF-9100-C3D1DB62566E}" srcOrd="0" destOrd="0" presId="urn:microsoft.com/office/officeart/2018/2/layout/IconCircleList"/>
    <dgm:cxn modelId="{3338997A-D858-49DF-A5D2-CE84EC1D5A9C}" type="presParOf" srcId="{1729ABA1-DD27-4019-BE9E-3C0DC8B64282}" destId="{A997D63F-8770-45D8-9D83-78C641C291DC}" srcOrd="1" destOrd="0" presId="urn:microsoft.com/office/officeart/2018/2/layout/IconCircleList"/>
    <dgm:cxn modelId="{5BAC4777-5074-494F-AFD0-87C5901D2BE3}" type="presParOf" srcId="{1729ABA1-DD27-4019-BE9E-3C0DC8B64282}" destId="{23BB51A1-B139-407E-B0C6-5B05A8A51BE7}" srcOrd="2" destOrd="0" presId="urn:microsoft.com/office/officeart/2018/2/layout/IconCircleList"/>
    <dgm:cxn modelId="{C513EAFA-5654-42CE-829D-AB5DD69D9D95}" type="presParOf" srcId="{1729ABA1-DD27-4019-BE9E-3C0DC8B64282}" destId="{5B8F09C6-F6CA-4676-9D56-A46D1D7AE2D2}" srcOrd="3" destOrd="0" presId="urn:microsoft.com/office/officeart/2018/2/layout/IconCircleList"/>
    <dgm:cxn modelId="{D8F93DB9-130F-4F45-ADCD-1E3CBD5DFC8E}" type="presParOf" srcId="{BC54E76A-176D-473A-ACF5-A6DE537AA5D0}" destId="{81108913-53F9-4961-AFB8-805BF1328484}" srcOrd="5" destOrd="0" presId="urn:microsoft.com/office/officeart/2018/2/layout/IconCircleList"/>
    <dgm:cxn modelId="{7A9818FB-F73C-4CE8-B4AF-10DA1A338E96}" type="presParOf" srcId="{BC54E76A-176D-473A-ACF5-A6DE537AA5D0}" destId="{8F048AC8-D91D-474D-B57E-45F6BF2DF6DE}" srcOrd="6" destOrd="0" presId="urn:microsoft.com/office/officeart/2018/2/layout/IconCircleList"/>
    <dgm:cxn modelId="{396ECDDB-DCEA-46DF-A30F-B45F0C609B08}" type="presParOf" srcId="{8F048AC8-D91D-474D-B57E-45F6BF2DF6DE}" destId="{4173F5A0-FBE5-49DF-B453-0FA0165E78CF}" srcOrd="0" destOrd="0" presId="urn:microsoft.com/office/officeart/2018/2/layout/IconCircleList"/>
    <dgm:cxn modelId="{AB0E6F76-9D16-4C66-A265-7DAAFFAD3469}" type="presParOf" srcId="{8F048AC8-D91D-474D-B57E-45F6BF2DF6DE}" destId="{5821F02F-F6A1-4DA0-BADB-132E3C940A35}" srcOrd="1" destOrd="0" presId="urn:microsoft.com/office/officeart/2018/2/layout/IconCircleList"/>
    <dgm:cxn modelId="{1F973CF3-1594-4683-9816-8EBC00BBEB76}" type="presParOf" srcId="{8F048AC8-D91D-474D-B57E-45F6BF2DF6DE}" destId="{CA864CC8-7C8D-4FE5-92C6-409F8F853D60}" srcOrd="2" destOrd="0" presId="urn:microsoft.com/office/officeart/2018/2/layout/IconCircleList"/>
    <dgm:cxn modelId="{DCB94B40-C95D-490C-BC0C-21DD3ABD9576}" type="presParOf" srcId="{8F048AC8-D91D-474D-B57E-45F6BF2DF6DE}" destId="{85C11CA2-1D97-479F-9FAE-4AB76C923C9B}" srcOrd="3" destOrd="0" presId="urn:microsoft.com/office/officeart/2018/2/layout/IconCircleList"/>
    <dgm:cxn modelId="{A2546814-69D0-4B04-B969-C94BB1A3D9C8}" type="presParOf" srcId="{BC54E76A-176D-473A-ACF5-A6DE537AA5D0}" destId="{A288E140-422D-4F41-998B-F818BD27BD9E}" srcOrd="7" destOrd="0" presId="urn:microsoft.com/office/officeart/2018/2/layout/IconCircleList"/>
    <dgm:cxn modelId="{E14012F5-8721-4BDF-B800-2256BF20CDF8}" type="presParOf" srcId="{BC54E76A-176D-473A-ACF5-A6DE537AA5D0}" destId="{B6C2290D-E1DC-425E-90DE-CFC9B6927F53}" srcOrd="8" destOrd="0" presId="urn:microsoft.com/office/officeart/2018/2/layout/IconCircleList"/>
    <dgm:cxn modelId="{4878DC97-8671-4261-942B-FEEBF92C2605}" type="presParOf" srcId="{B6C2290D-E1DC-425E-90DE-CFC9B6927F53}" destId="{1D421807-1401-489F-992E-9FD15BCD5824}" srcOrd="0" destOrd="0" presId="urn:microsoft.com/office/officeart/2018/2/layout/IconCircleList"/>
    <dgm:cxn modelId="{772776EB-7B83-4854-A75C-3EA91440AECA}" type="presParOf" srcId="{B6C2290D-E1DC-425E-90DE-CFC9B6927F53}" destId="{AF9EDFF9-8384-4A9F-B326-FE1224A2FE78}" srcOrd="1" destOrd="0" presId="urn:microsoft.com/office/officeart/2018/2/layout/IconCircleList"/>
    <dgm:cxn modelId="{5598817E-E401-4775-B359-25487320F3EF}" type="presParOf" srcId="{B6C2290D-E1DC-425E-90DE-CFC9B6927F53}" destId="{CCE637D8-9742-4038-9858-82A04E80AEE4}" srcOrd="2" destOrd="0" presId="urn:microsoft.com/office/officeart/2018/2/layout/IconCircleList"/>
    <dgm:cxn modelId="{5B94C824-E931-4351-9DD0-F9FDE76050C6}" type="presParOf" srcId="{B6C2290D-E1DC-425E-90DE-CFC9B6927F53}" destId="{E7D4999A-9676-409B-9DB8-AB178275D8F0}" srcOrd="3" destOrd="0" presId="urn:microsoft.com/office/officeart/2018/2/layout/IconCircleList"/>
    <dgm:cxn modelId="{301F295A-7A6C-42C0-B888-DA7F717814E6}" type="presParOf" srcId="{BC54E76A-176D-473A-ACF5-A6DE537AA5D0}" destId="{9A9CFB1B-F96B-468D-8438-7FF4CB65E98E}" srcOrd="9" destOrd="0" presId="urn:microsoft.com/office/officeart/2018/2/layout/IconCircleList"/>
    <dgm:cxn modelId="{CD9D9CDC-FA2F-489B-82FA-265CB6002CD5}" type="presParOf" srcId="{BC54E76A-176D-473A-ACF5-A6DE537AA5D0}" destId="{34C80C24-D3A1-4693-98EA-D990F9794E57}" srcOrd="10" destOrd="0" presId="urn:microsoft.com/office/officeart/2018/2/layout/IconCircleList"/>
    <dgm:cxn modelId="{215FAABA-FEEA-4A86-90F6-F0A782E36D36}" type="presParOf" srcId="{34C80C24-D3A1-4693-98EA-D990F9794E57}" destId="{E11A44A5-11E0-42C7-9BFF-C4EC8E1D79B3}" srcOrd="0" destOrd="0" presId="urn:microsoft.com/office/officeart/2018/2/layout/IconCircleList"/>
    <dgm:cxn modelId="{72FA0751-E3A7-4568-B251-3905EF5D96F5}" type="presParOf" srcId="{34C80C24-D3A1-4693-98EA-D990F9794E57}" destId="{41085FB8-79D2-40E3-8FA8-5E0B52829853}" srcOrd="1" destOrd="0" presId="urn:microsoft.com/office/officeart/2018/2/layout/IconCircleList"/>
    <dgm:cxn modelId="{526E14DF-800D-4CDB-993E-AF0C7F9F03A0}" type="presParOf" srcId="{34C80C24-D3A1-4693-98EA-D990F9794E57}" destId="{9CF46F77-BEB2-45E8-9EAA-AAAD694A4099}" srcOrd="2" destOrd="0" presId="urn:microsoft.com/office/officeart/2018/2/layout/IconCircleList"/>
    <dgm:cxn modelId="{30EEC2FF-FA39-431A-87A6-06DD57599726}" type="presParOf" srcId="{34C80C24-D3A1-4693-98EA-D990F9794E57}" destId="{D232F0C3-9923-4361-9941-D9DABE37DB58}" srcOrd="3" destOrd="0" presId="urn:microsoft.com/office/officeart/2018/2/layout/IconCircleList"/>
    <dgm:cxn modelId="{852B9C80-D903-4B12-9953-5DCD75A8C609}" type="presParOf" srcId="{BC54E76A-176D-473A-ACF5-A6DE537AA5D0}" destId="{3D81B870-2801-4B82-87C7-BC490AB08045}" srcOrd="11" destOrd="0" presId="urn:microsoft.com/office/officeart/2018/2/layout/IconCircleList"/>
    <dgm:cxn modelId="{E0CE7669-2E9E-4EBB-9D79-E7621D9C267E}" type="presParOf" srcId="{BC54E76A-176D-473A-ACF5-A6DE537AA5D0}" destId="{6801C21E-247B-4FDF-8729-CD41AA98DE00}" srcOrd="12" destOrd="0" presId="urn:microsoft.com/office/officeart/2018/2/layout/IconCircleList"/>
    <dgm:cxn modelId="{FC154ECB-F184-4675-B53E-65E214868106}" type="presParOf" srcId="{6801C21E-247B-4FDF-8729-CD41AA98DE00}" destId="{84DD2513-8A55-445A-980A-C0216D071033}" srcOrd="0" destOrd="0" presId="urn:microsoft.com/office/officeart/2018/2/layout/IconCircleList"/>
    <dgm:cxn modelId="{85D7DE6F-06EC-476C-8040-C3DE06DBAFB0}" type="presParOf" srcId="{6801C21E-247B-4FDF-8729-CD41AA98DE00}" destId="{006DB7C4-E289-4D2C-A97D-492EA6DD7D9A}" srcOrd="1" destOrd="0" presId="urn:microsoft.com/office/officeart/2018/2/layout/IconCircleList"/>
    <dgm:cxn modelId="{DEC47F54-3D05-4AC9-A220-8308338CA6A5}" type="presParOf" srcId="{6801C21E-247B-4FDF-8729-CD41AA98DE00}" destId="{71C3C7EA-2162-4288-91BD-B5D7BEA5A5EB}" srcOrd="2" destOrd="0" presId="urn:microsoft.com/office/officeart/2018/2/layout/IconCircleList"/>
    <dgm:cxn modelId="{E6173EA8-0BA2-4C43-BE85-41249BA202C0}" type="presParOf" srcId="{6801C21E-247B-4FDF-8729-CD41AA98DE00}" destId="{384A94FC-BB70-44B9-8594-DA7E841076D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671C59-7423-44E2-B62F-56162B444AD4}"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18086E78-EBB3-4D36-86B9-284EDFEF9DC8}">
      <dgm:prSet/>
      <dgm:spPr/>
      <dgm:t>
        <a:bodyPr/>
        <a:lstStyle/>
        <a:p>
          <a:pPr>
            <a:lnSpc>
              <a:spcPct val="100000"/>
            </a:lnSpc>
          </a:pPr>
          <a:r>
            <a:rPr lang="es-MX" noProof="0"/>
            <a:t>Actualización FOTA </a:t>
          </a:r>
        </a:p>
      </dgm:t>
    </dgm:pt>
    <dgm:pt modelId="{ED08920F-A7E1-41CD-BC55-1992FF218C5D}" type="parTrans" cxnId="{D5BE36A9-1B4D-465D-A226-EFF7966D24A9}">
      <dgm:prSet/>
      <dgm:spPr/>
      <dgm:t>
        <a:bodyPr/>
        <a:lstStyle/>
        <a:p>
          <a:endParaRPr lang="en-US"/>
        </a:p>
      </dgm:t>
    </dgm:pt>
    <dgm:pt modelId="{D4A8E0D8-02CD-4305-BD4A-3DBA5BFF4CB1}" type="sibTrans" cxnId="{D5BE36A9-1B4D-465D-A226-EFF7966D24A9}">
      <dgm:prSet/>
      <dgm:spPr/>
      <dgm:t>
        <a:bodyPr/>
        <a:lstStyle/>
        <a:p>
          <a:pPr>
            <a:lnSpc>
              <a:spcPct val="100000"/>
            </a:lnSpc>
          </a:pPr>
          <a:endParaRPr lang="en-US"/>
        </a:p>
      </dgm:t>
    </dgm:pt>
    <dgm:pt modelId="{E0209D25-E729-4A88-99B3-69AFB992C351}">
      <dgm:prSet/>
      <dgm:spPr/>
      <dgm:t>
        <a:bodyPr/>
        <a:lstStyle/>
        <a:p>
          <a:pPr>
            <a:lnSpc>
              <a:spcPct val="100000"/>
            </a:lnSpc>
          </a:pPr>
          <a:r>
            <a:rPr lang="es-MX" noProof="0" dirty="0"/>
            <a:t>Identificar el dispositivo </a:t>
          </a:r>
          <a:r>
            <a:rPr lang="es-MX" noProof="0" dirty="0" err="1"/>
            <a:t>IoT</a:t>
          </a:r>
          <a:endParaRPr lang="es-MX" noProof="0" dirty="0"/>
        </a:p>
      </dgm:t>
    </dgm:pt>
    <dgm:pt modelId="{4C354ED2-380E-497E-8713-6573A3DB9B7C}" type="parTrans" cxnId="{D8B1D0EF-AE13-41BF-84C9-05538C644D9E}">
      <dgm:prSet/>
      <dgm:spPr/>
      <dgm:t>
        <a:bodyPr/>
        <a:lstStyle/>
        <a:p>
          <a:endParaRPr lang="en-US"/>
        </a:p>
      </dgm:t>
    </dgm:pt>
    <dgm:pt modelId="{DA304CDE-7611-46F1-BA81-A53207685FBC}" type="sibTrans" cxnId="{D8B1D0EF-AE13-41BF-84C9-05538C644D9E}">
      <dgm:prSet/>
      <dgm:spPr/>
      <dgm:t>
        <a:bodyPr/>
        <a:lstStyle/>
        <a:p>
          <a:pPr>
            <a:lnSpc>
              <a:spcPct val="100000"/>
            </a:lnSpc>
          </a:pPr>
          <a:endParaRPr lang="en-US"/>
        </a:p>
      </dgm:t>
    </dgm:pt>
    <dgm:pt modelId="{87F1332A-B3A2-4343-A258-2D318FE36C1F}">
      <dgm:prSet/>
      <dgm:spPr/>
      <dgm:t>
        <a:bodyPr/>
        <a:lstStyle/>
        <a:p>
          <a:pPr>
            <a:lnSpc>
              <a:spcPct val="100000"/>
            </a:lnSpc>
          </a:pPr>
          <a:r>
            <a:rPr lang="es-MX" noProof="0"/>
            <a:t>Validar su versión actual con la ultima versión</a:t>
          </a:r>
        </a:p>
      </dgm:t>
    </dgm:pt>
    <dgm:pt modelId="{E3C1A471-6924-4B5A-98D1-9DCF1CBBA060}" type="parTrans" cxnId="{53E8E242-7BDE-499A-8FA2-672D8280A701}">
      <dgm:prSet/>
      <dgm:spPr/>
      <dgm:t>
        <a:bodyPr/>
        <a:lstStyle/>
        <a:p>
          <a:endParaRPr lang="en-US"/>
        </a:p>
      </dgm:t>
    </dgm:pt>
    <dgm:pt modelId="{B70EE93F-8689-45F6-93D7-37C2B7D40311}" type="sibTrans" cxnId="{53E8E242-7BDE-499A-8FA2-672D8280A701}">
      <dgm:prSet/>
      <dgm:spPr/>
      <dgm:t>
        <a:bodyPr/>
        <a:lstStyle/>
        <a:p>
          <a:pPr>
            <a:lnSpc>
              <a:spcPct val="100000"/>
            </a:lnSpc>
          </a:pPr>
          <a:endParaRPr lang="en-US"/>
        </a:p>
      </dgm:t>
    </dgm:pt>
    <dgm:pt modelId="{7BFD475C-DCF0-40CC-97B2-EFD12A779C19}">
      <dgm:prSet/>
      <dgm:spPr/>
      <dgm:t>
        <a:bodyPr/>
        <a:lstStyle/>
        <a:p>
          <a:pPr>
            <a:lnSpc>
              <a:spcPct val="100000"/>
            </a:lnSpc>
          </a:pPr>
          <a:r>
            <a:rPr lang="es-MX" noProof="0"/>
            <a:t>Preparar la actualización para ese dispositivo</a:t>
          </a:r>
        </a:p>
      </dgm:t>
    </dgm:pt>
    <dgm:pt modelId="{3E7F1C32-7D38-4A0F-95FC-01C66077F0CC}" type="parTrans" cxnId="{E3080343-9C3D-4E39-B8C3-AB9FCEE31898}">
      <dgm:prSet/>
      <dgm:spPr/>
      <dgm:t>
        <a:bodyPr/>
        <a:lstStyle/>
        <a:p>
          <a:endParaRPr lang="en-US"/>
        </a:p>
      </dgm:t>
    </dgm:pt>
    <dgm:pt modelId="{03632ECB-8665-40BE-A96E-9CC1C72BBD1B}" type="sibTrans" cxnId="{E3080343-9C3D-4E39-B8C3-AB9FCEE31898}">
      <dgm:prSet/>
      <dgm:spPr/>
      <dgm:t>
        <a:bodyPr/>
        <a:lstStyle/>
        <a:p>
          <a:pPr>
            <a:lnSpc>
              <a:spcPct val="100000"/>
            </a:lnSpc>
          </a:pPr>
          <a:endParaRPr lang="en-US"/>
        </a:p>
      </dgm:t>
    </dgm:pt>
    <dgm:pt modelId="{9B4E4EB3-C326-45CC-BD17-07BFD57C2298}">
      <dgm:prSet/>
      <dgm:spPr/>
      <dgm:t>
        <a:bodyPr/>
        <a:lstStyle/>
        <a:p>
          <a:pPr>
            <a:lnSpc>
              <a:spcPct val="100000"/>
            </a:lnSpc>
          </a:pPr>
          <a:r>
            <a:rPr lang="es-MX" noProof="0"/>
            <a:t>Comprimir y enviar el archivo</a:t>
          </a:r>
        </a:p>
      </dgm:t>
    </dgm:pt>
    <dgm:pt modelId="{3C0A9BC3-07A3-41CE-AC27-6896A4A9C447}" type="parTrans" cxnId="{38139F49-7FCD-482E-9E37-7D8F098C86E1}">
      <dgm:prSet/>
      <dgm:spPr/>
      <dgm:t>
        <a:bodyPr/>
        <a:lstStyle/>
        <a:p>
          <a:endParaRPr lang="en-US"/>
        </a:p>
      </dgm:t>
    </dgm:pt>
    <dgm:pt modelId="{C20D1B5D-0D17-420C-A277-EA1858A16C63}" type="sibTrans" cxnId="{38139F49-7FCD-482E-9E37-7D8F098C86E1}">
      <dgm:prSet/>
      <dgm:spPr/>
      <dgm:t>
        <a:bodyPr/>
        <a:lstStyle/>
        <a:p>
          <a:pPr>
            <a:lnSpc>
              <a:spcPct val="100000"/>
            </a:lnSpc>
          </a:pPr>
          <a:endParaRPr lang="en-US"/>
        </a:p>
      </dgm:t>
    </dgm:pt>
    <dgm:pt modelId="{7F167011-A1A8-4BCB-889C-EE534417BE2F}">
      <dgm:prSet/>
      <dgm:spPr/>
      <dgm:t>
        <a:bodyPr/>
        <a:lstStyle/>
        <a:p>
          <a:pPr>
            <a:lnSpc>
              <a:spcPct val="100000"/>
            </a:lnSpc>
          </a:pPr>
          <a:r>
            <a:rPr lang="es-MX" noProof="0"/>
            <a:t>Esperar el resultado de aplicación.</a:t>
          </a:r>
        </a:p>
      </dgm:t>
    </dgm:pt>
    <dgm:pt modelId="{BCF41AEA-7768-4833-9E25-A2A4A22D863D}" type="parTrans" cxnId="{C05715D9-C50D-4264-A3FC-AA5E3E4691CC}">
      <dgm:prSet/>
      <dgm:spPr/>
      <dgm:t>
        <a:bodyPr/>
        <a:lstStyle/>
        <a:p>
          <a:endParaRPr lang="en-US"/>
        </a:p>
      </dgm:t>
    </dgm:pt>
    <dgm:pt modelId="{AB6DE590-CA02-401F-9366-8860FA02D235}" type="sibTrans" cxnId="{C05715D9-C50D-4264-A3FC-AA5E3E4691CC}">
      <dgm:prSet/>
      <dgm:spPr/>
      <dgm:t>
        <a:bodyPr/>
        <a:lstStyle/>
        <a:p>
          <a:pPr>
            <a:lnSpc>
              <a:spcPct val="100000"/>
            </a:lnSpc>
          </a:pPr>
          <a:endParaRPr lang="en-US"/>
        </a:p>
      </dgm:t>
    </dgm:pt>
    <dgm:pt modelId="{AB440512-051B-45D6-9280-3ED0F1F67A02}">
      <dgm:prSet/>
      <dgm:spPr/>
      <dgm:t>
        <a:bodyPr/>
        <a:lstStyle/>
        <a:p>
          <a:pPr>
            <a:lnSpc>
              <a:spcPct val="100000"/>
            </a:lnSpc>
          </a:pPr>
          <a:r>
            <a:rPr lang="es-MX" noProof="0" dirty="0"/>
            <a:t>Prueba: recepción hasta 5mil peticiones por segundo de los dispositivos de todo NA</a:t>
          </a:r>
        </a:p>
      </dgm:t>
    </dgm:pt>
    <dgm:pt modelId="{37C82336-9ED6-4A5C-804E-F75DAD042122}" type="parTrans" cxnId="{511B92DD-7AEF-4AEB-BE6C-4BDE59B2ECEE}">
      <dgm:prSet/>
      <dgm:spPr/>
      <dgm:t>
        <a:bodyPr/>
        <a:lstStyle/>
        <a:p>
          <a:endParaRPr lang="es-MX"/>
        </a:p>
      </dgm:t>
    </dgm:pt>
    <dgm:pt modelId="{44DD7507-3139-4C73-9395-AA8A2A14E2F9}" type="sibTrans" cxnId="{511B92DD-7AEF-4AEB-BE6C-4BDE59B2ECEE}">
      <dgm:prSet/>
      <dgm:spPr/>
      <dgm:t>
        <a:bodyPr/>
        <a:lstStyle/>
        <a:p>
          <a:endParaRPr lang="es-MX"/>
        </a:p>
      </dgm:t>
    </dgm:pt>
    <dgm:pt modelId="{0EA350CA-0310-4A10-9DC4-437C3B11E83F}" type="pres">
      <dgm:prSet presAssocID="{EF671C59-7423-44E2-B62F-56162B444AD4}" presName="root" presStyleCnt="0">
        <dgm:presLayoutVars>
          <dgm:dir/>
          <dgm:resizeHandles val="exact"/>
        </dgm:presLayoutVars>
      </dgm:prSet>
      <dgm:spPr/>
    </dgm:pt>
    <dgm:pt modelId="{0B39237B-F0B3-47C3-A0EF-50BDC71E9B18}" type="pres">
      <dgm:prSet presAssocID="{EF671C59-7423-44E2-B62F-56162B444AD4}" presName="container" presStyleCnt="0">
        <dgm:presLayoutVars>
          <dgm:dir/>
          <dgm:resizeHandles val="exact"/>
        </dgm:presLayoutVars>
      </dgm:prSet>
      <dgm:spPr/>
    </dgm:pt>
    <dgm:pt modelId="{BC73C97B-FAD1-439B-9017-7E67452BB117}" type="pres">
      <dgm:prSet presAssocID="{18086E78-EBB3-4D36-86B9-284EDFEF9DC8}" presName="compNode" presStyleCnt="0"/>
      <dgm:spPr/>
    </dgm:pt>
    <dgm:pt modelId="{2B80A358-E868-496C-8725-E933CBFFA939}" type="pres">
      <dgm:prSet presAssocID="{18086E78-EBB3-4D36-86B9-284EDFEF9DC8}" presName="iconBgRect" presStyleLbl="bgShp" presStyleIdx="0" presStyleCnt="7"/>
      <dgm:spPr/>
    </dgm:pt>
    <dgm:pt modelId="{10F42AA2-8CA6-41EA-A669-808A0CECD8F0}" type="pres">
      <dgm:prSet presAssocID="{18086E78-EBB3-4D36-86B9-284EDFEF9DC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851810B8-17D6-44A0-931D-0059DE72DEEC}" type="pres">
      <dgm:prSet presAssocID="{18086E78-EBB3-4D36-86B9-284EDFEF9DC8}" presName="spaceRect" presStyleCnt="0"/>
      <dgm:spPr/>
    </dgm:pt>
    <dgm:pt modelId="{E948DA3A-A995-4BCF-87D9-F69CC0CB9815}" type="pres">
      <dgm:prSet presAssocID="{18086E78-EBB3-4D36-86B9-284EDFEF9DC8}" presName="textRect" presStyleLbl="revTx" presStyleIdx="0" presStyleCnt="7">
        <dgm:presLayoutVars>
          <dgm:chMax val="1"/>
          <dgm:chPref val="1"/>
        </dgm:presLayoutVars>
      </dgm:prSet>
      <dgm:spPr/>
    </dgm:pt>
    <dgm:pt modelId="{1DACD26D-752B-48B3-B48D-B3119673C9FD}" type="pres">
      <dgm:prSet presAssocID="{D4A8E0D8-02CD-4305-BD4A-3DBA5BFF4CB1}" presName="sibTrans" presStyleLbl="sibTrans2D1" presStyleIdx="0" presStyleCnt="0"/>
      <dgm:spPr/>
    </dgm:pt>
    <dgm:pt modelId="{F9CFF69B-E6B9-42C2-9D07-2D34E3E9C9B2}" type="pres">
      <dgm:prSet presAssocID="{E0209D25-E729-4A88-99B3-69AFB992C351}" presName="compNode" presStyleCnt="0"/>
      <dgm:spPr/>
    </dgm:pt>
    <dgm:pt modelId="{F1D51178-22FB-42CE-9EEF-7B90216E3350}" type="pres">
      <dgm:prSet presAssocID="{E0209D25-E729-4A88-99B3-69AFB992C351}" presName="iconBgRect" presStyleLbl="bgShp" presStyleIdx="1" presStyleCnt="7"/>
      <dgm:spPr/>
    </dgm:pt>
    <dgm:pt modelId="{6FE75656-E0DB-4D3C-84C8-20A6CBFE52F7}" type="pres">
      <dgm:prSet presAssocID="{E0209D25-E729-4A88-99B3-69AFB992C35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mart Phone"/>
        </a:ext>
      </dgm:extLst>
    </dgm:pt>
    <dgm:pt modelId="{797796EE-C0C2-4A2A-A9C1-967C4BA035D1}" type="pres">
      <dgm:prSet presAssocID="{E0209D25-E729-4A88-99B3-69AFB992C351}" presName="spaceRect" presStyleCnt="0"/>
      <dgm:spPr/>
    </dgm:pt>
    <dgm:pt modelId="{B577217F-3C39-4087-B37C-EA08B4F64EF9}" type="pres">
      <dgm:prSet presAssocID="{E0209D25-E729-4A88-99B3-69AFB992C351}" presName="textRect" presStyleLbl="revTx" presStyleIdx="1" presStyleCnt="7">
        <dgm:presLayoutVars>
          <dgm:chMax val="1"/>
          <dgm:chPref val="1"/>
        </dgm:presLayoutVars>
      </dgm:prSet>
      <dgm:spPr/>
    </dgm:pt>
    <dgm:pt modelId="{8FE1EE02-42CF-4701-BA84-112509D1ABBB}" type="pres">
      <dgm:prSet presAssocID="{DA304CDE-7611-46F1-BA81-A53207685FBC}" presName="sibTrans" presStyleLbl="sibTrans2D1" presStyleIdx="0" presStyleCnt="0"/>
      <dgm:spPr/>
    </dgm:pt>
    <dgm:pt modelId="{08510BC4-1F7D-4E7E-A776-DEDD75FDB0F7}" type="pres">
      <dgm:prSet presAssocID="{87F1332A-B3A2-4343-A258-2D318FE36C1F}" presName="compNode" presStyleCnt="0"/>
      <dgm:spPr/>
    </dgm:pt>
    <dgm:pt modelId="{2B0D0BEE-49D0-4EE7-B76E-80ECE304AAA9}" type="pres">
      <dgm:prSet presAssocID="{87F1332A-B3A2-4343-A258-2D318FE36C1F}" presName="iconBgRect" presStyleLbl="bgShp" presStyleIdx="2" presStyleCnt="7"/>
      <dgm:spPr/>
    </dgm:pt>
    <dgm:pt modelId="{5058CE7E-6347-427C-ACAA-8A2DE229901F}" type="pres">
      <dgm:prSet presAssocID="{87F1332A-B3A2-4343-A258-2D318FE36C1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se"/>
        </a:ext>
      </dgm:extLst>
    </dgm:pt>
    <dgm:pt modelId="{5873EF73-76DF-4A44-94E8-57B50CC559F2}" type="pres">
      <dgm:prSet presAssocID="{87F1332A-B3A2-4343-A258-2D318FE36C1F}" presName="spaceRect" presStyleCnt="0"/>
      <dgm:spPr/>
    </dgm:pt>
    <dgm:pt modelId="{8BFAA427-C460-4662-91F4-8753A10A8B94}" type="pres">
      <dgm:prSet presAssocID="{87F1332A-B3A2-4343-A258-2D318FE36C1F}" presName="textRect" presStyleLbl="revTx" presStyleIdx="2" presStyleCnt="7">
        <dgm:presLayoutVars>
          <dgm:chMax val="1"/>
          <dgm:chPref val="1"/>
        </dgm:presLayoutVars>
      </dgm:prSet>
      <dgm:spPr/>
    </dgm:pt>
    <dgm:pt modelId="{08BA14DE-9EA9-453F-A9AF-492C1433DA53}" type="pres">
      <dgm:prSet presAssocID="{B70EE93F-8689-45F6-93D7-37C2B7D40311}" presName="sibTrans" presStyleLbl="sibTrans2D1" presStyleIdx="0" presStyleCnt="0"/>
      <dgm:spPr/>
    </dgm:pt>
    <dgm:pt modelId="{97F71F64-D5D7-421C-976A-BF92B3F71CC1}" type="pres">
      <dgm:prSet presAssocID="{7BFD475C-DCF0-40CC-97B2-EFD12A779C19}" presName="compNode" presStyleCnt="0"/>
      <dgm:spPr/>
    </dgm:pt>
    <dgm:pt modelId="{5389F01C-E430-4DFA-B555-5940DB0C2FA1}" type="pres">
      <dgm:prSet presAssocID="{7BFD475C-DCF0-40CC-97B2-EFD12A779C19}" presName="iconBgRect" presStyleLbl="bgShp" presStyleIdx="3" presStyleCnt="7"/>
      <dgm:spPr/>
    </dgm:pt>
    <dgm:pt modelId="{96562DC6-64CA-4ADC-9D57-29424632880D}" type="pres">
      <dgm:prSet presAssocID="{7BFD475C-DCF0-40CC-97B2-EFD12A779C1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aptop"/>
        </a:ext>
      </dgm:extLst>
    </dgm:pt>
    <dgm:pt modelId="{B748D861-A9E4-483D-ABC2-67781BD58A74}" type="pres">
      <dgm:prSet presAssocID="{7BFD475C-DCF0-40CC-97B2-EFD12A779C19}" presName="spaceRect" presStyleCnt="0"/>
      <dgm:spPr/>
    </dgm:pt>
    <dgm:pt modelId="{2C20499E-9DBD-4D1B-BC23-1A4C71190917}" type="pres">
      <dgm:prSet presAssocID="{7BFD475C-DCF0-40CC-97B2-EFD12A779C19}" presName="textRect" presStyleLbl="revTx" presStyleIdx="3" presStyleCnt="7">
        <dgm:presLayoutVars>
          <dgm:chMax val="1"/>
          <dgm:chPref val="1"/>
        </dgm:presLayoutVars>
      </dgm:prSet>
      <dgm:spPr/>
    </dgm:pt>
    <dgm:pt modelId="{6D614C03-7D94-49AD-8151-FD2E0C233C0B}" type="pres">
      <dgm:prSet presAssocID="{03632ECB-8665-40BE-A96E-9CC1C72BBD1B}" presName="sibTrans" presStyleLbl="sibTrans2D1" presStyleIdx="0" presStyleCnt="0"/>
      <dgm:spPr/>
    </dgm:pt>
    <dgm:pt modelId="{1592C746-4632-43C3-AF36-4DF3D1BB5763}" type="pres">
      <dgm:prSet presAssocID="{9B4E4EB3-C326-45CC-BD17-07BFD57C2298}" presName="compNode" presStyleCnt="0"/>
      <dgm:spPr/>
    </dgm:pt>
    <dgm:pt modelId="{678F88F2-B797-469D-A446-27029AE26B76}" type="pres">
      <dgm:prSet presAssocID="{9B4E4EB3-C326-45CC-BD17-07BFD57C2298}" presName="iconBgRect" presStyleLbl="bgShp" presStyleIdx="4" presStyleCnt="7"/>
      <dgm:spPr/>
    </dgm:pt>
    <dgm:pt modelId="{848DC9C6-386A-414F-ACF2-7DCD8221382A}" type="pres">
      <dgm:prSet presAssocID="{9B4E4EB3-C326-45CC-BD17-07BFD57C229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Open Folder"/>
        </a:ext>
      </dgm:extLst>
    </dgm:pt>
    <dgm:pt modelId="{FEAD1942-CC7E-4C31-BD32-EA4EAB04D7FD}" type="pres">
      <dgm:prSet presAssocID="{9B4E4EB3-C326-45CC-BD17-07BFD57C2298}" presName="spaceRect" presStyleCnt="0"/>
      <dgm:spPr/>
    </dgm:pt>
    <dgm:pt modelId="{61255418-0DA3-48F6-A546-D5749894BB12}" type="pres">
      <dgm:prSet presAssocID="{9B4E4EB3-C326-45CC-BD17-07BFD57C2298}" presName="textRect" presStyleLbl="revTx" presStyleIdx="4" presStyleCnt="7">
        <dgm:presLayoutVars>
          <dgm:chMax val="1"/>
          <dgm:chPref val="1"/>
        </dgm:presLayoutVars>
      </dgm:prSet>
      <dgm:spPr/>
    </dgm:pt>
    <dgm:pt modelId="{C3FC2126-F041-49C7-9629-E9E272BC4E61}" type="pres">
      <dgm:prSet presAssocID="{C20D1B5D-0D17-420C-A277-EA1858A16C63}" presName="sibTrans" presStyleLbl="sibTrans2D1" presStyleIdx="0" presStyleCnt="0"/>
      <dgm:spPr/>
    </dgm:pt>
    <dgm:pt modelId="{5FC4537E-3374-4C82-8FB9-1F30FB7605D0}" type="pres">
      <dgm:prSet presAssocID="{7F167011-A1A8-4BCB-889C-EE534417BE2F}" presName="compNode" presStyleCnt="0"/>
      <dgm:spPr/>
    </dgm:pt>
    <dgm:pt modelId="{2E9C6FA3-A69A-40C6-9743-7B909B626746}" type="pres">
      <dgm:prSet presAssocID="{7F167011-A1A8-4BCB-889C-EE534417BE2F}" presName="iconBgRect" presStyleLbl="bgShp" presStyleIdx="5" presStyleCnt="7"/>
      <dgm:spPr/>
    </dgm:pt>
    <dgm:pt modelId="{ADC40BC0-32A8-427C-BB2B-1E94B0F3A636}" type="pres">
      <dgm:prSet presAssocID="{7F167011-A1A8-4BCB-889C-EE534417BE2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topwatch"/>
        </a:ext>
      </dgm:extLst>
    </dgm:pt>
    <dgm:pt modelId="{FD345FF0-B333-4074-B8B0-B3E6DAD344E3}" type="pres">
      <dgm:prSet presAssocID="{7F167011-A1A8-4BCB-889C-EE534417BE2F}" presName="spaceRect" presStyleCnt="0"/>
      <dgm:spPr/>
    </dgm:pt>
    <dgm:pt modelId="{CD264144-0584-4137-AE2E-F6B59117A66A}" type="pres">
      <dgm:prSet presAssocID="{7F167011-A1A8-4BCB-889C-EE534417BE2F}" presName="textRect" presStyleLbl="revTx" presStyleIdx="5" presStyleCnt="7">
        <dgm:presLayoutVars>
          <dgm:chMax val="1"/>
          <dgm:chPref val="1"/>
        </dgm:presLayoutVars>
      </dgm:prSet>
      <dgm:spPr/>
    </dgm:pt>
    <dgm:pt modelId="{8696994D-9FDF-4B68-8C50-C2FECE6D3ABD}" type="pres">
      <dgm:prSet presAssocID="{AB6DE590-CA02-401F-9366-8860FA02D235}" presName="sibTrans" presStyleLbl="sibTrans2D1" presStyleIdx="0" presStyleCnt="0"/>
      <dgm:spPr/>
    </dgm:pt>
    <dgm:pt modelId="{95542F4E-63A4-44C5-BC01-9E0D91FB6C36}" type="pres">
      <dgm:prSet presAssocID="{AB440512-051B-45D6-9280-3ED0F1F67A02}" presName="compNode" presStyleCnt="0"/>
      <dgm:spPr/>
    </dgm:pt>
    <dgm:pt modelId="{033803AB-061D-449B-B937-8B8F55C27FEC}" type="pres">
      <dgm:prSet presAssocID="{AB440512-051B-45D6-9280-3ED0F1F67A02}" presName="iconBgRect" presStyleLbl="bgShp" presStyleIdx="6" presStyleCnt="7"/>
      <dgm:spPr/>
    </dgm:pt>
    <dgm:pt modelId="{AFCC4425-3100-47DB-A49A-AFE269315721}" type="pres">
      <dgm:prSet presAssocID="{AB440512-051B-45D6-9280-3ED0F1F67A02}"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Gavel"/>
        </a:ext>
      </dgm:extLst>
    </dgm:pt>
    <dgm:pt modelId="{3FA6FF8A-DF8C-4751-B043-C51DE02583CF}" type="pres">
      <dgm:prSet presAssocID="{AB440512-051B-45D6-9280-3ED0F1F67A02}" presName="spaceRect" presStyleCnt="0"/>
      <dgm:spPr/>
    </dgm:pt>
    <dgm:pt modelId="{CB9E49EA-0296-4731-B2E6-7D5F5064801A}" type="pres">
      <dgm:prSet presAssocID="{AB440512-051B-45D6-9280-3ED0F1F67A02}" presName="textRect" presStyleLbl="revTx" presStyleIdx="6" presStyleCnt="7">
        <dgm:presLayoutVars>
          <dgm:chMax val="1"/>
          <dgm:chPref val="1"/>
        </dgm:presLayoutVars>
      </dgm:prSet>
      <dgm:spPr/>
    </dgm:pt>
  </dgm:ptLst>
  <dgm:cxnLst>
    <dgm:cxn modelId="{9E0B400D-C7EC-4C1B-81EC-4B457B1A6802}" type="presOf" srcId="{AB440512-051B-45D6-9280-3ED0F1F67A02}" destId="{CB9E49EA-0296-4731-B2E6-7D5F5064801A}" srcOrd="0" destOrd="0" presId="urn:microsoft.com/office/officeart/2018/2/layout/IconCircleList"/>
    <dgm:cxn modelId="{8120791A-FA7F-4927-AD3D-4BFE141E0445}" type="presOf" srcId="{03632ECB-8665-40BE-A96E-9CC1C72BBD1B}" destId="{6D614C03-7D94-49AD-8151-FD2E0C233C0B}" srcOrd="0" destOrd="0" presId="urn:microsoft.com/office/officeart/2018/2/layout/IconCircleList"/>
    <dgm:cxn modelId="{2C3B8D1A-B9A3-4983-9330-30F90ECEAD04}" type="presOf" srcId="{7F167011-A1A8-4BCB-889C-EE534417BE2F}" destId="{CD264144-0584-4137-AE2E-F6B59117A66A}" srcOrd="0" destOrd="0" presId="urn:microsoft.com/office/officeart/2018/2/layout/IconCircleList"/>
    <dgm:cxn modelId="{281F4929-F94B-4887-B972-5FD9FAD0E725}" type="presOf" srcId="{87F1332A-B3A2-4343-A258-2D318FE36C1F}" destId="{8BFAA427-C460-4662-91F4-8753A10A8B94}" srcOrd="0" destOrd="0" presId="urn:microsoft.com/office/officeart/2018/2/layout/IconCircleList"/>
    <dgm:cxn modelId="{6D4DC93F-C738-4AB1-956D-885C4135D907}" type="presOf" srcId="{AB6DE590-CA02-401F-9366-8860FA02D235}" destId="{8696994D-9FDF-4B68-8C50-C2FECE6D3ABD}" srcOrd="0" destOrd="0" presId="urn:microsoft.com/office/officeart/2018/2/layout/IconCircleList"/>
    <dgm:cxn modelId="{53E8E242-7BDE-499A-8FA2-672D8280A701}" srcId="{EF671C59-7423-44E2-B62F-56162B444AD4}" destId="{87F1332A-B3A2-4343-A258-2D318FE36C1F}" srcOrd="2" destOrd="0" parTransId="{E3C1A471-6924-4B5A-98D1-9DCF1CBBA060}" sibTransId="{B70EE93F-8689-45F6-93D7-37C2B7D40311}"/>
    <dgm:cxn modelId="{E3080343-9C3D-4E39-B8C3-AB9FCEE31898}" srcId="{EF671C59-7423-44E2-B62F-56162B444AD4}" destId="{7BFD475C-DCF0-40CC-97B2-EFD12A779C19}" srcOrd="3" destOrd="0" parTransId="{3E7F1C32-7D38-4A0F-95FC-01C66077F0CC}" sibTransId="{03632ECB-8665-40BE-A96E-9CC1C72BBD1B}"/>
    <dgm:cxn modelId="{306E1346-4F2B-4E6B-B607-EAA5A88B4874}" type="presOf" srcId="{DA304CDE-7611-46F1-BA81-A53207685FBC}" destId="{8FE1EE02-42CF-4701-BA84-112509D1ABBB}" srcOrd="0" destOrd="0" presId="urn:microsoft.com/office/officeart/2018/2/layout/IconCircleList"/>
    <dgm:cxn modelId="{38139F49-7FCD-482E-9E37-7D8F098C86E1}" srcId="{EF671C59-7423-44E2-B62F-56162B444AD4}" destId="{9B4E4EB3-C326-45CC-BD17-07BFD57C2298}" srcOrd="4" destOrd="0" parTransId="{3C0A9BC3-07A3-41CE-AC27-6896A4A9C447}" sibTransId="{C20D1B5D-0D17-420C-A277-EA1858A16C63}"/>
    <dgm:cxn modelId="{D96AA84F-53BD-4198-AC9E-9514F9A543CD}" type="presOf" srcId="{7BFD475C-DCF0-40CC-97B2-EFD12A779C19}" destId="{2C20499E-9DBD-4D1B-BC23-1A4C71190917}" srcOrd="0" destOrd="0" presId="urn:microsoft.com/office/officeart/2018/2/layout/IconCircleList"/>
    <dgm:cxn modelId="{18258B78-8FAB-4F5F-A34B-3E4941642738}" type="presOf" srcId="{EF671C59-7423-44E2-B62F-56162B444AD4}" destId="{0EA350CA-0310-4A10-9DC4-437C3B11E83F}" srcOrd="0" destOrd="0" presId="urn:microsoft.com/office/officeart/2018/2/layout/IconCircleList"/>
    <dgm:cxn modelId="{62E63B5A-74E6-4BE8-87A1-933AF7125D8F}" type="presOf" srcId="{18086E78-EBB3-4D36-86B9-284EDFEF9DC8}" destId="{E948DA3A-A995-4BCF-87D9-F69CC0CB9815}" srcOrd="0" destOrd="0" presId="urn:microsoft.com/office/officeart/2018/2/layout/IconCircleList"/>
    <dgm:cxn modelId="{86EF4083-A828-4122-A447-50F1FB242E50}" type="presOf" srcId="{B70EE93F-8689-45F6-93D7-37C2B7D40311}" destId="{08BA14DE-9EA9-453F-A9AF-492C1433DA53}" srcOrd="0" destOrd="0" presId="urn:microsoft.com/office/officeart/2018/2/layout/IconCircleList"/>
    <dgm:cxn modelId="{E35351A3-F2E3-4662-BE4C-EB29E4AF6471}" type="presOf" srcId="{D4A8E0D8-02CD-4305-BD4A-3DBA5BFF4CB1}" destId="{1DACD26D-752B-48B3-B48D-B3119673C9FD}" srcOrd="0" destOrd="0" presId="urn:microsoft.com/office/officeart/2018/2/layout/IconCircleList"/>
    <dgm:cxn modelId="{D5BE36A9-1B4D-465D-A226-EFF7966D24A9}" srcId="{EF671C59-7423-44E2-B62F-56162B444AD4}" destId="{18086E78-EBB3-4D36-86B9-284EDFEF9DC8}" srcOrd="0" destOrd="0" parTransId="{ED08920F-A7E1-41CD-BC55-1992FF218C5D}" sibTransId="{D4A8E0D8-02CD-4305-BD4A-3DBA5BFF4CB1}"/>
    <dgm:cxn modelId="{1C15F4AD-704C-4417-BE5C-571DACBA45D4}" type="presOf" srcId="{9B4E4EB3-C326-45CC-BD17-07BFD57C2298}" destId="{61255418-0DA3-48F6-A546-D5749894BB12}" srcOrd="0" destOrd="0" presId="urn:microsoft.com/office/officeart/2018/2/layout/IconCircleList"/>
    <dgm:cxn modelId="{8D18AAAE-E11B-4B19-B99B-BD409EAD46D5}" type="presOf" srcId="{E0209D25-E729-4A88-99B3-69AFB992C351}" destId="{B577217F-3C39-4087-B37C-EA08B4F64EF9}" srcOrd="0" destOrd="0" presId="urn:microsoft.com/office/officeart/2018/2/layout/IconCircleList"/>
    <dgm:cxn modelId="{C05715D9-C50D-4264-A3FC-AA5E3E4691CC}" srcId="{EF671C59-7423-44E2-B62F-56162B444AD4}" destId="{7F167011-A1A8-4BCB-889C-EE534417BE2F}" srcOrd="5" destOrd="0" parTransId="{BCF41AEA-7768-4833-9E25-A2A4A22D863D}" sibTransId="{AB6DE590-CA02-401F-9366-8860FA02D235}"/>
    <dgm:cxn modelId="{511B92DD-7AEF-4AEB-BE6C-4BDE59B2ECEE}" srcId="{EF671C59-7423-44E2-B62F-56162B444AD4}" destId="{AB440512-051B-45D6-9280-3ED0F1F67A02}" srcOrd="6" destOrd="0" parTransId="{37C82336-9ED6-4A5C-804E-F75DAD042122}" sibTransId="{44DD7507-3139-4C73-9395-AA8A2A14E2F9}"/>
    <dgm:cxn modelId="{E5A4A4DD-3E1E-4A6D-A56B-CCB861312CCC}" type="presOf" srcId="{C20D1B5D-0D17-420C-A277-EA1858A16C63}" destId="{C3FC2126-F041-49C7-9629-E9E272BC4E61}" srcOrd="0" destOrd="0" presId="urn:microsoft.com/office/officeart/2018/2/layout/IconCircleList"/>
    <dgm:cxn modelId="{D8B1D0EF-AE13-41BF-84C9-05538C644D9E}" srcId="{EF671C59-7423-44E2-B62F-56162B444AD4}" destId="{E0209D25-E729-4A88-99B3-69AFB992C351}" srcOrd="1" destOrd="0" parTransId="{4C354ED2-380E-497E-8713-6573A3DB9B7C}" sibTransId="{DA304CDE-7611-46F1-BA81-A53207685FBC}"/>
    <dgm:cxn modelId="{0B6CCF6C-3321-473A-B22C-9F4E1FD4D30E}" type="presParOf" srcId="{0EA350CA-0310-4A10-9DC4-437C3B11E83F}" destId="{0B39237B-F0B3-47C3-A0EF-50BDC71E9B18}" srcOrd="0" destOrd="0" presId="urn:microsoft.com/office/officeart/2018/2/layout/IconCircleList"/>
    <dgm:cxn modelId="{6E6FDC86-4060-49C4-95E4-66421B706BE2}" type="presParOf" srcId="{0B39237B-F0B3-47C3-A0EF-50BDC71E9B18}" destId="{BC73C97B-FAD1-439B-9017-7E67452BB117}" srcOrd="0" destOrd="0" presId="urn:microsoft.com/office/officeart/2018/2/layout/IconCircleList"/>
    <dgm:cxn modelId="{CCDCA366-4688-4D39-B487-A800EC0FA3D4}" type="presParOf" srcId="{BC73C97B-FAD1-439B-9017-7E67452BB117}" destId="{2B80A358-E868-496C-8725-E933CBFFA939}" srcOrd="0" destOrd="0" presId="urn:microsoft.com/office/officeart/2018/2/layout/IconCircleList"/>
    <dgm:cxn modelId="{F2D8AC48-03E4-403D-9B05-D4E6E6BAB572}" type="presParOf" srcId="{BC73C97B-FAD1-439B-9017-7E67452BB117}" destId="{10F42AA2-8CA6-41EA-A669-808A0CECD8F0}" srcOrd="1" destOrd="0" presId="urn:microsoft.com/office/officeart/2018/2/layout/IconCircleList"/>
    <dgm:cxn modelId="{EA5E3A2F-47B8-4FE5-9418-38EF5AA188F0}" type="presParOf" srcId="{BC73C97B-FAD1-439B-9017-7E67452BB117}" destId="{851810B8-17D6-44A0-931D-0059DE72DEEC}" srcOrd="2" destOrd="0" presId="urn:microsoft.com/office/officeart/2018/2/layout/IconCircleList"/>
    <dgm:cxn modelId="{0D7685AD-2AF4-42AB-8EF2-4E5F54358D32}" type="presParOf" srcId="{BC73C97B-FAD1-439B-9017-7E67452BB117}" destId="{E948DA3A-A995-4BCF-87D9-F69CC0CB9815}" srcOrd="3" destOrd="0" presId="urn:microsoft.com/office/officeart/2018/2/layout/IconCircleList"/>
    <dgm:cxn modelId="{09348FA9-394B-444F-8ED5-7F558991E6B5}" type="presParOf" srcId="{0B39237B-F0B3-47C3-A0EF-50BDC71E9B18}" destId="{1DACD26D-752B-48B3-B48D-B3119673C9FD}" srcOrd="1" destOrd="0" presId="urn:microsoft.com/office/officeart/2018/2/layout/IconCircleList"/>
    <dgm:cxn modelId="{75E24593-2511-47E7-B0CA-13863ED27258}" type="presParOf" srcId="{0B39237B-F0B3-47C3-A0EF-50BDC71E9B18}" destId="{F9CFF69B-E6B9-42C2-9D07-2D34E3E9C9B2}" srcOrd="2" destOrd="0" presId="urn:microsoft.com/office/officeart/2018/2/layout/IconCircleList"/>
    <dgm:cxn modelId="{E6E518CB-E6A6-4C22-97A8-C6683BC1777A}" type="presParOf" srcId="{F9CFF69B-E6B9-42C2-9D07-2D34E3E9C9B2}" destId="{F1D51178-22FB-42CE-9EEF-7B90216E3350}" srcOrd="0" destOrd="0" presId="urn:microsoft.com/office/officeart/2018/2/layout/IconCircleList"/>
    <dgm:cxn modelId="{16A1EE7D-E6FF-4705-9355-5F6E9A778FF6}" type="presParOf" srcId="{F9CFF69B-E6B9-42C2-9D07-2D34E3E9C9B2}" destId="{6FE75656-E0DB-4D3C-84C8-20A6CBFE52F7}" srcOrd="1" destOrd="0" presId="urn:microsoft.com/office/officeart/2018/2/layout/IconCircleList"/>
    <dgm:cxn modelId="{55825394-B0D5-488C-8A66-7CFE03A48D3B}" type="presParOf" srcId="{F9CFF69B-E6B9-42C2-9D07-2D34E3E9C9B2}" destId="{797796EE-C0C2-4A2A-A9C1-967C4BA035D1}" srcOrd="2" destOrd="0" presId="urn:microsoft.com/office/officeart/2018/2/layout/IconCircleList"/>
    <dgm:cxn modelId="{E2AB9CEF-F76F-4158-9ACD-02C7A551C11B}" type="presParOf" srcId="{F9CFF69B-E6B9-42C2-9D07-2D34E3E9C9B2}" destId="{B577217F-3C39-4087-B37C-EA08B4F64EF9}" srcOrd="3" destOrd="0" presId="urn:microsoft.com/office/officeart/2018/2/layout/IconCircleList"/>
    <dgm:cxn modelId="{ABC6D791-72F4-4224-887B-9A86F28D91A4}" type="presParOf" srcId="{0B39237B-F0B3-47C3-A0EF-50BDC71E9B18}" destId="{8FE1EE02-42CF-4701-BA84-112509D1ABBB}" srcOrd="3" destOrd="0" presId="urn:microsoft.com/office/officeart/2018/2/layout/IconCircleList"/>
    <dgm:cxn modelId="{D4D625AE-9D0C-4727-BA98-91065AF00E09}" type="presParOf" srcId="{0B39237B-F0B3-47C3-A0EF-50BDC71E9B18}" destId="{08510BC4-1F7D-4E7E-A776-DEDD75FDB0F7}" srcOrd="4" destOrd="0" presId="urn:microsoft.com/office/officeart/2018/2/layout/IconCircleList"/>
    <dgm:cxn modelId="{4B66C77D-FEA8-404C-AA06-09D40C361BDD}" type="presParOf" srcId="{08510BC4-1F7D-4E7E-A776-DEDD75FDB0F7}" destId="{2B0D0BEE-49D0-4EE7-B76E-80ECE304AAA9}" srcOrd="0" destOrd="0" presId="urn:microsoft.com/office/officeart/2018/2/layout/IconCircleList"/>
    <dgm:cxn modelId="{A295DE3C-746E-4842-8422-4653B051A462}" type="presParOf" srcId="{08510BC4-1F7D-4E7E-A776-DEDD75FDB0F7}" destId="{5058CE7E-6347-427C-ACAA-8A2DE229901F}" srcOrd="1" destOrd="0" presId="urn:microsoft.com/office/officeart/2018/2/layout/IconCircleList"/>
    <dgm:cxn modelId="{93750BF7-FE5C-426C-872D-24928650745E}" type="presParOf" srcId="{08510BC4-1F7D-4E7E-A776-DEDD75FDB0F7}" destId="{5873EF73-76DF-4A44-94E8-57B50CC559F2}" srcOrd="2" destOrd="0" presId="urn:microsoft.com/office/officeart/2018/2/layout/IconCircleList"/>
    <dgm:cxn modelId="{D45B53F9-15FB-4E73-8104-07B0D35D7E2C}" type="presParOf" srcId="{08510BC4-1F7D-4E7E-A776-DEDD75FDB0F7}" destId="{8BFAA427-C460-4662-91F4-8753A10A8B94}" srcOrd="3" destOrd="0" presId="urn:microsoft.com/office/officeart/2018/2/layout/IconCircleList"/>
    <dgm:cxn modelId="{1EB1D60A-246A-41E8-8AF1-18395CB9A5BD}" type="presParOf" srcId="{0B39237B-F0B3-47C3-A0EF-50BDC71E9B18}" destId="{08BA14DE-9EA9-453F-A9AF-492C1433DA53}" srcOrd="5" destOrd="0" presId="urn:microsoft.com/office/officeart/2018/2/layout/IconCircleList"/>
    <dgm:cxn modelId="{52388985-1F71-42DD-813E-1CFAADFD8887}" type="presParOf" srcId="{0B39237B-F0B3-47C3-A0EF-50BDC71E9B18}" destId="{97F71F64-D5D7-421C-976A-BF92B3F71CC1}" srcOrd="6" destOrd="0" presId="urn:microsoft.com/office/officeart/2018/2/layout/IconCircleList"/>
    <dgm:cxn modelId="{E3F2CD4D-4CDB-4E4A-95C2-DAAAA2C28F94}" type="presParOf" srcId="{97F71F64-D5D7-421C-976A-BF92B3F71CC1}" destId="{5389F01C-E430-4DFA-B555-5940DB0C2FA1}" srcOrd="0" destOrd="0" presId="urn:microsoft.com/office/officeart/2018/2/layout/IconCircleList"/>
    <dgm:cxn modelId="{8054F93E-51D0-482E-B43B-1DA5A84FB8D1}" type="presParOf" srcId="{97F71F64-D5D7-421C-976A-BF92B3F71CC1}" destId="{96562DC6-64CA-4ADC-9D57-29424632880D}" srcOrd="1" destOrd="0" presId="urn:microsoft.com/office/officeart/2018/2/layout/IconCircleList"/>
    <dgm:cxn modelId="{BEC1E26D-5923-4B9D-9C3B-21CF5A831841}" type="presParOf" srcId="{97F71F64-D5D7-421C-976A-BF92B3F71CC1}" destId="{B748D861-A9E4-483D-ABC2-67781BD58A74}" srcOrd="2" destOrd="0" presId="urn:microsoft.com/office/officeart/2018/2/layout/IconCircleList"/>
    <dgm:cxn modelId="{C51D9825-CDA5-4DFD-A946-99A5B005F58E}" type="presParOf" srcId="{97F71F64-D5D7-421C-976A-BF92B3F71CC1}" destId="{2C20499E-9DBD-4D1B-BC23-1A4C71190917}" srcOrd="3" destOrd="0" presId="urn:microsoft.com/office/officeart/2018/2/layout/IconCircleList"/>
    <dgm:cxn modelId="{B1389071-A2CA-4709-8574-009A628C186E}" type="presParOf" srcId="{0B39237B-F0B3-47C3-A0EF-50BDC71E9B18}" destId="{6D614C03-7D94-49AD-8151-FD2E0C233C0B}" srcOrd="7" destOrd="0" presId="urn:microsoft.com/office/officeart/2018/2/layout/IconCircleList"/>
    <dgm:cxn modelId="{C08E898D-F952-4B11-9105-38D8E66C4978}" type="presParOf" srcId="{0B39237B-F0B3-47C3-A0EF-50BDC71E9B18}" destId="{1592C746-4632-43C3-AF36-4DF3D1BB5763}" srcOrd="8" destOrd="0" presId="urn:microsoft.com/office/officeart/2018/2/layout/IconCircleList"/>
    <dgm:cxn modelId="{F4D7034F-B3FC-4291-BEEE-39B555D31112}" type="presParOf" srcId="{1592C746-4632-43C3-AF36-4DF3D1BB5763}" destId="{678F88F2-B797-469D-A446-27029AE26B76}" srcOrd="0" destOrd="0" presId="urn:microsoft.com/office/officeart/2018/2/layout/IconCircleList"/>
    <dgm:cxn modelId="{1126EC36-1AFC-4FD7-BC5B-537FC9A0D4FB}" type="presParOf" srcId="{1592C746-4632-43C3-AF36-4DF3D1BB5763}" destId="{848DC9C6-386A-414F-ACF2-7DCD8221382A}" srcOrd="1" destOrd="0" presId="urn:microsoft.com/office/officeart/2018/2/layout/IconCircleList"/>
    <dgm:cxn modelId="{9E99E3FC-2FF6-452B-8F61-EC0792D50997}" type="presParOf" srcId="{1592C746-4632-43C3-AF36-4DF3D1BB5763}" destId="{FEAD1942-CC7E-4C31-BD32-EA4EAB04D7FD}" srcOrd="2" destOrd="0" presId="urn:microsoft.com/office/officeart/2018/2/layout/IconCircleList"/>
    <dgm:cxn modelId="{FE95813F-12AB-4714-9ACE-B66DD1EF6640}" type="presParOf" srcId="{1592C746-4632-43C3-AF36-4DF3D1BB5763}" destId="{61255418-0DA3-48F6-A546-D5749894BB12}" srcOrd="3" destOrd="0" presId="urn:microsoft.com/office/officeart/2018/2/layout/IconCircleList"/>
    <dgm:cxn modelId="{4C009699-ACDA-4610-9859-560723CBDD3F}" type="presParOf" srcId="{0B39237B-F0B3-47C3-A0EF-50BDC71E9B18}" destId="{C3FC2126-F041-49C7-9629-E9E272BC4E61}" srcOrd="9" destOrd="0" presId="urn:microsoft.com/office/officeart/2018/2/layout/IconCircleList"/>
    <dgm:cxn modelId="{67DD14C6-6735-406B-8916-178374537C04}" type="presParOf" srcId="{0B39237B-F0B3-47C3-A0EF-50BDC71E9B18}" destId="{5FC4537E-3374-4C82-8FB9-1F30FB7605D0}" srcOrd="10" destOrd="0" presId="urn:microsoft.com/office/officeart/2018/2/layout/IconCircleList"/>
    <dgm:cxn modelId="{00F696E7-7AE2-41DB-BFAA-6A84B176124B}" type="presParOf" srcId="{5FC4537E-3374-4C82-8FB9-1F30FB7605D0}" destId="{2E9C6FA3-A69A-40C6-9743-7B909B626746}" srcOrd="0" destOrd="0" presId="urn:microsoft.com/office/officeart/2018/2/layout/IconCircleList"/>
    <dgm:cxn modelId="{22D3053E-E8FB-4132-8B73-FD5B0049BF51}" type="presParOf" srcId="{5FC4537E-3374-4C82-8FB9-1F30FB7605D0}" destId="{ADC40BC0-32A8-427C-BB2B-1E94B0F3A636}" srcOrd="1" destOrd="0" presId="urn:microsoft.com/office/officeart/2018/2/layout/IconCircleList"/>
    <dgm:cxn modelId="{8CD56294-7562-402C-B404-887A6FFDEB75}" type="presParOf" srcId="{5FC4537E-3374-4C82-8FB9-1F30FB7605D0}" destId="{FD345FF0-B333-4074-B8B0-B3E6DAD344E3}" srcOrd="2" destOrd="0" presId="urn:microsoft.com/office/officeart/2018/2/layout/IconCircleList"/>
    <dgm:cxn modelId="{71413FC2-20CE-4A4F-8073-5719F2063775}" type="presParOf" srcId="{5FC4537E-3374-4C82-8FB9-1F30FB7605D0}" destId="{CD264144-0584-4137-AE2E-F6B59117A66A}" srcOrd="3" destOrd="0" presId="urn:microsoft.com/office/officeart/2018/2/layout/IconCircleList"/>
    <dgm:cxn modelId="{FFDBAEC3-DB83-4976-9E04-00A878EA82C5}" type="presParOf" srcId="{0B39237B-F0B3-47C3-A0EF-50BDC71E9B18}" destId="{8696994D-9FDF-4B68-8C50-C2FECE6D3ABD}" srcOrd="11" destOrd="0" presId="urn:microsoft.com/office/officeart/2018/2/layout/IconCircleList"/>
    <dgm:cxn modelId="{20282579-4817-45A0-AC96-C1030FE59214}" type="presParOf" srcId="{0B39237B-F0B3-47C3-A0EF-50BDC71E9B18}" destId="{95542F4E-63A4-44C5-BC01-9E0D91FB6C36}" srcOrd="12" destOrd="0" presId="urn:microsoft.com/office/officeart/2018/2/layout/IconCircleList"/>
    <dgm:cxn modelId="{FB19CA58-083D-42F3-B277-C5B174EFC472}" type="presParOf" srcId="{95542F4E-63A4-44C5-BC01-9E0D91FB6C36}" destId="{033803AB-061D-449B-B937-8B8F55C27FEC}" srcOrd="0" destOrd="0" presId="urn:microsoft.com/office/officeart/2018/2/layout/IconCircleList"/>
    <dgm:cxn modelId="{BF43329F-44D2-45E7-91D9-056E5AD81202}" type="presParOf" srcId="{95542F4E-63A4-44C5-BC01-9E0D91FB6C36}" destId="{AFCC4425-3100-47DB-A49A-AFE269315721}" srcOrd="1" destOrd="0" presId="urn:microsoft.com/office/officeart/2018/2/layout/IconCircleList"/>
    <dgm:cxn modelId="{6B767BAD-203C-4D0E-BFFD-36DB00B615DE}" type="presParOf" srcId="{95542F4E-63A4-44C5-BC01-9E0D91FB6C36}" destId="{3FA6FF8A-DF8C-4751-B043-C51DE02583CF}" srcOrd="2" destOrd="0" presId="urn:microsoft.com/office/officeart/2018/2/layout/IconCircleList"/>
    <dgm:cxn modelId="{5DB7D49D-8E0D-4794-A5FE-5DBAA52D7BAB}" type="presParOf" srcId="{95542F4E-63A4-44C5-BC01-9E0D91FB6C36}" destId="{CB9E49EA-0296-4731-B2E6-7D5F5064801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D05139-9C03-47D3-A2DB-367677C0EE25}"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B6BDCC45-D361-4BA8-88B0-68E9D091518D}">
      <dgm:prSet/>
      <dgm:spPr/>
      <dgm:t>
        <a:bodyPr/>
        <a:lstStyle/>
        <a:p>
          <a:pPr>
            <a:lnSpc>
              <a:spcPct val="100000"/>
            </a:lnSpc>
          </a:pPr>
          <a:r>
            <a:rPr lang="es-MX" dirty="0"/>
            <a:t>Contabilidad Electrónica.</a:t>
          </a:r>
          <a:endParaRPr lang="en-US" dirty="0"/>
        </a:p>
      </dgm:t>
    </dgm:pt>
    <dgm:pt modelId="{A01C0DDF-9377-4F4A-8ED1-498BA92E276C}" type="parTrans" cxnId="{C50B99CF-E583-4B67-BA43-435C9F24C321}">
      <dgm:prSet/>
      <dgm:spPr/>
      <dgm:t>
        <a:bodyPr/>
        <a:lstStyle/>
        <a:p>
          <a:endParaRPr lang="en-US"/>
        </a:p>
      </dgm:t>
    </dgm:pt>
    <dgm:pt modelId="{AADEA39A-8417-4E0D-B10D-553E5A4B16B4}" type="sibTrans" cxnId="{C50B99CF-E583-4B67-BA43-435C9F24C321}">
      <dgm:prSet/>
      <dgm:spPr/>
      <dgm:t>
        <a:bodyPr/>
        <a:lstStyle/>
        <a:p>
          <a:endParaRPr lang="en-US"/>
        </a:p>
      </dgm:t>
    </dgm:pt>
    <dgm:pt modelId="{FC85C9C9-50F4-4A84-A774-094524096AC0}">
      <dgm:prSet/>
      <dgm:spPr/>
      <dgm:t>
        <a:bodyPr/>
        <a:lstStyle/>
        <a:p>
          <a:pPr>
            <a:lnSpc>
              <a:spcPct val="100000"/>
            </a:lnSpc>
          </a:pPr>
          <a:r>
            <a:rPr lang="es-MX"/>
            <a:t>Validación de un XML empleando su XSD</a:t>
          </a:r>
          <a:endParaRPr lang="en-US"/>
        </a:p>
      </dgm:t>
    </dgm:pt>
    <dgm:pt modelId="{035802D6-0566-46F3-94B8-DC8730827D40}" type="parTrans" cxnId="{0773EE08-E351-459A-81D7-415E488AC7AE}">
      <dgm:prSet/>
      <dgm:spPr/>
      <dgm:t>
        <a:bodyPr/>
        <a:lstStyle/>
        <a:p>
          <a:endParaRPr lang="en-US"/>
        </a:p>
      </dgm:t>
    </dgm:pt>
    <dgm:pt modelId="{2FE1C62E-AF6E-4ED0-95CB-169A60C9FE2B}" type="sibTrans" cxnId="{0773EE08-E351-459A-81D7-415E488AC7AE}">
      <dgm:prSet/>
      <dgm:spPr/>
      <dgm:t>
        <a:bodyPr/>
        <a:lstStyle/>
        <a:p>
          <a:endParaRPr lang="en-US"/>
        </a:p>
      </dgm:t>
    </dgm:pt>
    <dgm:pt modelId="{C378CF8E-640B-4776-92C6-8FED2168D6D9}">
      <dgm:prSet/>
      <dgm:spPr/>
      <dgm:t>
        <a:bodyPr/>
        <a:lstStyle/>
        <a:p>
          <a:pPr>
            <a:lnSpc>
              <a:spcPct val="100000"/>
            </a:lnSpc>
          </a:pPr>
          <a:r>
            <a:rPr lang="es-MX" dirty="0"/>
            <a:t>Definición de las reglas de negocio, se encontraron 7 reglas que debían ser validadas, Al terminar la segunda revisión, </a:t>
          </a:r>
          <a:r>
            <a:rPr lang="es-MX" noProof="0" dirty="0"/>
            <a:t>habían aumentado a 20. Para el momento en que se iba a entregar, eran mas de 40.</a:t>
          </a:r>
        </a:p>
      </dgm:t>
    </dgm:pt>
    <dgm:pt modelId="{A56FE24E-262A-402D-B0AB-6CC41108DBC9}" type="parTrans" cxnId="{F617917F-EBA2-461E-9905-6DAA9F6B6C8B}">
      <dgm:prSet/>
      <dgm:spPr/>
      <dgm:t>
        <a:bodyPr/>
        <a:lstStyle/>
        <a:p>
          <a:endParaRPr lang="en-US"/>
        </a:p>
      </dgm:t>
    </dgm:pt>
    <dgm:pt modelId="{906F9C72-2DBC-4CE4-BD90-E7A66FAFEE3C}" type="sibTrans" cxnId="{F617917F-EBA2-461E-9905-6DAA9F6B6C8B}">
      <dgm:prSet/>
      <dgm:spPr/>
      <dgm:t>
        <a:bodyPr/>
        <a:lstStyle/>
        <a:p>
          <a:endParaRPr lang="en-US"/>
        </a:p>
      </dgm:t>
    </dgm:pt>
    <dgm:pt modelId="{35111802-A109-449C-AA42-7B012DE36FD1}">
      <dgm:prSet/>
      <dgm:spPr/>
      <dgm:t>
        <a:bodyPr/>
        <a:lstStyle/>
        <a:p>
          <a:pPr>
            <a:lnSpc>
              <a:spcPct val="100000"/>
            </a:lnSpc>
          </a:pPr>
          <a:r>
            <a:rPr lang="es-MX" dirty="0"/>
            <a:t>Prueba: trae la contabilidad de Soriana… el de 8Gb</a:t>
          </a:r>
          <a:endParaRPr lang="en-US" dirty="0"/>
        </a:p>
      </dgm:t>
    </dgm:pt>
    <dgm:pt modelId="{E061FF88-342D-406D-BA67-C416836842E7}" type="parTrans" cxnId="{57F55731-A82C-47E8-942E-C2DFD84EEF71}">
      <dgm:prSet/>
      <dgm:spPr/>
      <dgm:t>
        <a:bodyPr/>
        <a:lstStyle/>
        <a:p>
          <a:endParaRPr lang="en-US"/>
        </a:p>
      </dgm:t>
    </dgm:pt>
    <dgm:pt modelId="{4AB53178-5B29-4784-987C-4A6F524E55D4}" type="sibTrans" cxnId="{57F55731-A82C-47E8-942E-C2DFD84EEF71}">
      <dgm:prSet/>
      <dgm:spPr/>
      <dgm:t>
        <a:bodyPr/>
        <a:lstStyle/>
        <a:p>
          <a:endParaRPr lang="en-US"/>
        </a:p>
      </dgm:t>
    </dgm:pt>
    <dgm:pt modelId="{62AE3F9D-0018-4E76-B024-4595C75E7DC7}" type="pres">
      <dgm:prSet presAssocID="{ACD05139-9C03-47D3-A2DB-367677C0EE25}" presName="root" presStyleCnt="0">
        <dgm:presLayoutVars>
          <dgm:dir/>
          <dgm:resizeHandles val="exact"/>
        </dgm:presLayoutVars>
      </dgm:prSet>
      <dgm:spPr/>
    </dgm:pt>
    <dgm:pt modelId="{852A5210-F95D-49D3-8716-F3B165ACAAA9}" type="pres">
      <dgm:prSet presAssocID="{B6BDCC45-D361-4BA8-88B0-68E9D091518D}" presName="compNode" presStyleCnt="0"/>
      <dgm:spPr/>
    </dgm:pt>
    <dgm:pt modelId="{F55AD022-A00B-426C-AC9E-BAF414998B1C}" type="pres">
      <dgm:prSet presAssocID="{B6BDCC45-D361-4BA8-88B0-68E9D091518D}" presName="bgRect" presStyleLbl="bgShp" presStyleIdx="0" presStyleCnt="4"/>
      <dgm:spPr/>
    </dgm:pt>
    <dgm:pt modelId="{2DBA1B21-AC34-45D6-BFCE-4BDD36B674E0}" type="pres">
      <dgm:prSet presAssocID="{B6BDCC45-D361-4BA8-88B0-68E9D091518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culator"/>
        </a:ext>
      </dgm:extLst>
    </dgm:pt>
    <dgm:pt modelId="{C8A3B333-F5BF-4034-B486-E1C2DE62DFF3}" type="pres">
      <dgm:prSet presAssocID="{B6BDCC45-D361-4BA8-88B0-68E9D091518D}" presName="spaceRect" presStyleCnt="0"/>
      <dgm:spPr/>
    </dgm:pt>
    <dgm:pt modelId="{6D7C53F9-C31B-4B84-B475-9E0872D1F3C5}" type="pres">
      <dgm:prSet presAssocID="{B6BDCC45-D361-4BA8-88B0-68E9D091518D}" presName="parTx" presStyleLbl="revTx" presStyleIdx="0" presStyleCnt="4">
        <dgm:presLayoutVars>
          <dgm:chMax val="0"/>
          <dgm:chPref val="0"/>
        </dgm:presLayoutVars>
      </dgm:prSet>
      <dgm:spPr/>
    </dgm:pt>
    <dgm:pt modelId="{4D1FA890-420D-456F-B4E7-D968433CD8B0}" type="pres">
      <dgm:prSet presAssocID="{AADEA39A-8417-4E0D-B10D-553E5A4B16B4}" presName="sibTrans" presStyleCnt="0"/>
      <dgm:spPr/>
    </dgm:pt>
    <dgm:pt modelId="{422D4F92-F3A2-4F67-961C-831680BDFCA7}" type="pres">
      <dgm:prSet presAssocID="{FC85C9C9-50F4-4A84-A774-094524096AC0}" presName="compNode" presStyleCnt="0"/>
      <dgm:spPr/>
    </dgm:pt>
    <dgm:pt modelId="{257754CB-B5A5-4389-A8E1-688301C7359C}" type="pres">
      <dgm:prSet presAssocID="{FC85C9C9-50F4-4A84-A774-094524096AC0}" presName="bgRect" presStyleLbl="bgShp" presStyleIdx="1" presStyleCnt="4"/>
      <dgm:spPr/>
    </dgm:pt>
    <dgm:pt modelId="{10AC47CC-348E-494D-9996-6DADB6FEA662}" type="pres">
      <dgm:prSet presAssocID="{FC85C9C9-50F4-4A84-A774-094524096AC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46B1FC66-8E4F-453D-90E9-19B462FB2F45}" type="pres">
      <dgm:prSet presAssocID="{FC85C9C9-50F4-4A84-A774-094524096AC0}" presName="spaceRect" presStyleCnt="0"/>
      <dgm:spPr/>
    </dgm:pt>
    <dgm:pt modelId="{8B55856B-9AB9-4E28-960B-B585AAF0ABA9}" type="pres">
      <dgm:prSet presAssocID="{FC85C9C9-50F4-4A84-A774-094524096AC0}" presName="parTx" presStyleLbl="revTx" presStyleIdx="1" presStyleCnt="4">
        <dgm:presLayoutVars>
          <dgm:chMax val="0"/>
          <dgm:chPref val="0"/>
        </dgm:presLayoutVars>
      </dgm:prSet>
      <dgm:spPr/>
    </dgm:pt>
    <dgm:pt modelId="{DC0F5E5B-BBDE-4D85-A061-C2C827F6F456}" type="pres">
      <dgm:prSet presAssocID="{2FE1C62E-AF6E-4ED0-95CB-169A60C9FE2B}" presName="sibTrans" presStyleCnt="0"/>
      <dgm:spPr/>
    </dgm:pt>
    <dgm:pt modelId="{D1D2BCDB-EE5A-43D6-A0A3-939F41D5B6F9}" type="pres">
      <dgm:prSet presAssocID="{C378CF8E-640B-4776-92C6-8FED2168D6D9}" presName="compNode" presStyleCnt="0"/>
      <dgm:spPr/>
    </dgm:pt>
    <dgm:pt modelId="{A029B5B1-39B9-4FD4-AEA9-D86717FBA837}" type="pres">
      <dgm:prSet presAssocID="{C378CF8E-640B-4776-92C6-8FED2168D6D9}" presName="bgRect" presStyleLbl="bgShp" presStyleIdx="2" presStyleCnt="4"/>
      <dgm:spPr/>
    </dgm:pt>
    <dgm:pt modelId="{DB0A6801-9B00-46B5-AF1B-E16185418A8A}" type="pres">
      <dgm:prSet presAssocID="{C378CF8E-640B-4776-92C6-8FED2168D6D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esentation with Checklist"/>
        </a:ext>
      </dgm:extLst>
    </dgm:pt>
    <dgm:pt modelId="{98C0DC12-B25B-4E41-A6C3-72319E9434B8}" type="pres">
      <dgm:prSet presAssocID="{C378CF8E-640B-4776-92C6-8FED2168D6D9}" presName="spaceRect" presStyleCnt="0"/>
      <dgm:spPr/>
    </dgm:pt>
    <dgm:pt modelId="{AE00388D-F76B-40C5-8F7A-7C46041CB68B}" type="pres">
      <dgm:prSet presAssocID="{C378CF8E-640B-4776-92C6-8FED2168D6D9}" presName="parTx" presStyleLbl="revTx" presStyleIdx="2" presStyleCnt="4">
        <dgm:presLayoutVars>
          <dgm:chMax val="0"/>
          <dgm:chPref val="0"/>
        </dgm:presLayoutVars>
      </dgm:prSet>
      <dgm:spPr/>
    </dgm:pt>
    <dgm:pt modelId="{416DA78B-E6B1-4468-AB0D-44EFDFADFB7B}" type="pres">
      <dgm:prSet presAssocID="{906F9C72-2DBC-4CE4-BD90-E7A66FAFEE3C}" presName="sibTrans" presStyleCnt="0"/>
      <dgm:spPr/>
    </dgm:pt>
    <dgm:pt modelId="{925506AB-6696-4108-AFD9-DEB4CDB13E89}" type="pres">
      <dgm:prSet presAssocID="{35111802-A109-449C-AA42-7B012DE36FD1}" presName="compNode" presStyleCnt="0"/>
      <dgm:spPr/>
    </dgm:pt>
    <dgm:pt modelId="{27731268-2B65-42CF-A0AA-4556CA8F4584}" type="pres">
      <dgm:prSet presAssocID="{35111802-A109-449C-AA42-7B012DE36FD1}" presName="bgRect" presStyleLbl="bgShp" presStyleIdx="3" presStyleCnt="4"/>
      <dgm:spPr/>
    </dgm:pt>
    <dgm:pt modelId="{11455610-AAB1-4E0E-B830-762A6853ABAF}" type="pres">
      <dgm:prSet presAssocID="{35111802-A109-449C-AA42-7B012DE36FD1}"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rcode"/>
        </a:ext>
      </dgm:extLst>
    </dgm:pt>
    <dgm:pt modelId="{2CB9BA50-AA47-4F2F-B101-36E590D8D6EB}" type="pres">
      <dgm:prSet presAssocID="{35111802-A109-449C-AA42-7B012DE36FD1}" presName="spaceRect" presStyleCnt="0"/>
      <dgm:spPr/>
    </dgm:pt>
    <dgm:pt modelId="{A3C7A7B1-A065-4DCD-9418-A32DE495CF56}" type="pres">
      <dgm:prSet presAssocID="{35111802-A109-449C-AA42-7B012DE36FD1}" presName="parTx" presStyleLbl="revTx" presStyleIdx="3" presStyleCnt="4">
        <dgm:presLayoutVars>
          <dgm:chMax val="0"/>
          <dgm:chPref val="0"/>
        </dgm:presLayoutVars>
      </dgm:prSet>
      <dgm:spPr/>
    </dgm:pt>
  </dgm:ptLst>
  <dgm:cxnLst>
    <dgm:cxn modelId="{0773EE08-E351-459A-81D7-415E488AC7AE}" srcId="{ACD05139-9C03-47D3-A2DB-367677C0EE25}" destId="{FC85C9C9-50F4-4A84-A774-094524096AC0}" srcOrd="1" destOrd="0" parTransId="{035802D6-0566-46F3-94B8-DC8730827D40}" sibTransId="{2FE1C62E-AF6E-4ED0-95CB-169A60C9FE2B}"/>
    <dgm:cxn modelId="{9E66A829-CEC1-4B05-8694-E28818A75EBD}" type="presOf" srcId="{ACD05139-9C03-47D3-A2DB-367677C0EE25}" destId="{62AE3F9D-0018-4E76-B024-4595C75E7DC7}" srcOrd="0" destOrd="0" presId="urn:microsoft.com/office/officeart/2018/2/layout/IconVerticalSolidList"/>
    <dgm:cxn modelId="{57F55731-A82C-47E8-942E-C2DFD84EEF71}" srcId="{ACD05139-9C03-47D3-A2DB-367677C0EE25}" destId="{35111802-A109-449C-AA42-7B012DE36FD1}" srcOrd="3" destOrd="0" parTransId="{E061FF88-342D-406D-BA67-C416836842E7}" sibTransId="{4AB53178-5B29-4784-987C-4A6F524E55D4}"/>
    <dgm:cxn modelId="{46525068-A66E-40A0-8252-665BBE823D19}" type="presOf" srcId="{FC85C9C9-50F4-4A84-A774-094524096AC0}" destId="{8B55856B-9AB9-4E28-960B-B585AAF0ABA9}" srcOrd="0" destOrd="0" presId="urn:microsoft.com/office/officeart/2018/2/layout/IconVerticalSolidList"/>
    <dgm:cxn modelId="{DE0AC548-0EAD-403F-91C3-00CC0219BDA4}" type="presOf" srcId="{35111802-A109-449C-AA42-7B012DE36FD1}" destId="{A3C7A7B1-A065-4DCD-9418-A32DE495CF56}" srcOrd="0" destOrd="0" presId="urn:microsoft.com/office/officeart/2018/2/layout/IconVerticalSolidList"/>
    <dgm:cxn modelId="{6D3FEA77-5620-4C19-9C68-1B3A94995B09}" type="presOf" srcId="{B6BDCC45-D361-4BA8-88B0-68E9D091518D}" destId="{6D7C53F9-C31B-4B84-B475-9E0872D1F3C5}" srcOrd="0" destOrd="0" presId="urn:microsoft.com/office/officeart/2018/2/layout/IconVerticalSolidList"/>
    <dgm:cxn modelId="{F617917F-EBA2-461E-9905-6DAA9F6B6C8B}" srcId="{ACD05139-9C03-47D3-A2DB-367677C0EE25}" destId="{C378CF8E-640B-4776-92C6-8FED2168D6D9}" srcOrd="2" destOrd="0" parTransId="{A56FE24E-262A-402D-B0AB-6CC41108DBC9}" sibTransId="{906F9C72-2DBC-4CE4-BD90-E7A66FAFEE3C}"/>
    <dgm:cxn modelId="{C50B99CF-E583-4B67-BA43-435C9F24C321}" srcId="{ACD05139-9C03-47D3-A2DB-367677C0EE25}" destId="{B6BDCC45-D361-4BA8-88B0-68E9D091518D}" srcOrd="0" destOrd="0" parTransId="{A01C0DDF-9377-4F4A-8ED1-498BA92E276C}" sibTransId="{AADEA39A-8417-4E0D-B10D-553E5A4B16B4}"/>
    <dgm:cxn modelId="{A7D40CDE-8E4E-4678-86C4-4D7764C17970}" type="presOf" srcId="{C378CF8E-640B-4776-92C6-8FED2168D6D9}" destId="{AE00388D-F76B-40C5-8F7A-7C46041CB68B}" srcOrd="0" destOrd="0" presId="urn:microsoft.com/office/officeart/2018/2/layout/IconVerticalSolidList"/>
    <dgm:cxn modelId="{A2005CEC-D051-4763-81A3-553F48004ACD}" type="presParOf" srcId="{62AE3F9D-0018-4E76-B024-4595C75E7DC7}" destId="{852A5210-F95D-49D3-8716-F3B165ACAAA9}" srcOrd="0" destOrd="0" presId="urn:microsoft.com/office/officeart/2018/2/layout/IconVerticalSolidList"/>
    <dgm:cxn modelId="{C52958C3-7488-4EAE-8C98-D7C636811C66}" type="presParOf" srcId="{852A5210-F95D-49D3-8716-F3B165ACAAA9}" destId="{F55AD022-A00B-426C-AC9E-BAF414998B1C}" srcOrd="0" destOrd="0" presId="urn:microsoft.com/office/officeart/2018/2/layout/IconVerticalSolidList"/>
    <dgm:cxn modelId="{BFD4B624-1098-481D-9E9A-97571DF81EBD}" type="presParOf" srcId="{852A5210-F95D-49D3-8716-F3B165ACAAA9}" destId="{2DBA1B21-AC34-45D6-BFCE-4BDD36B674E0}" srcOrd="1" destOrd="0" presId="urn:microsoft.com/office/officeart/2018/2/layout/IconVerticalSolidList"/>
    <dgm:cxn modelId="{54F21C04-A4BD-4FA3-B625-A7D5D06D32B7}" type="presParOf" srcId="{852A5210-F95D-49D3-8716-F3B165ACAAA9}" destId="{C8A3B333-F5BF-4034-B486-E1C2DE62DFF3}" srcOrd="2" destOrd="0" presId="urn:microsoft.com/office/officeart/2018/2/layout/IconVerticalSolidList"/>
    <dgm:cxn modelId="{B9824D0D-23E8-4DB7-B219-2206F39BDEF2}" type="presParOf" srcId="{852A5210-F95D-49D3-8716-F3B165ACAAA9}" destId="{6D7C53F9-C31B-4B84-B475-9E0872D1F3C5}" srcOrd="3" destOrd="0" presId="urn:microsoft.com/office/officeart/2018/2/layout/IconVerticalSolidList"/>
    <dgm:cxn modelId="{8C8C6E00-CD06-459C-B724-6F58D6DBCD90}" type="presParOf" srcId="{62AE3F9D-0018-4E76-B024-4595C75E7DC7}" destId="{4D1FA890-420D-456F-B4E7-D968433CD8B0}" srcOrd="1" destOrd="0" presId="urn:microsoft.com/office/officeart/2018/2/layout/IconVerticalSolidList"/>
    <dgm:cxn modelId="{D548EDDE-B827-457F-9A34-9B6B7980EDAF}" type="presParOf" srcId="{62AE3F9D-0018-4E76-B024-4595C75E7DC7}" destId="{422D4F92-F3A2-4F67-961C-831680BDFCA7}" srcOrd="2" destOrd="0" presId="urn:microsoft.com/office/officeart/2018/2/layout/IconVerticalSolidList"/>
    <dgm:cxn modelId="{9435C565-9C27-4093-9222-AB821307E9A0}" type="presParOf" srcId="{422D4F92-F3A2-4F67-961C-831680BDFCA7}" destId="{257754CB-B5A5-4389-A8E1-688301C7359C}" srcOrd="0" destOrd="0" presId="urn:microsoft.com/office/officeart/2018/2/layout/IconVerticalSolidList"/>
    <dgm:cxn modelId="{A060E082-2AC6-4D69-A6BD-CBD9D76BB2DA}" type="presParOf" srcId="{422D4F92-F3A2-4F67-961C-831680BDFCA7}" destId="{10AC47CC-348E-494D-9996-6DADB6FEA662}" srcOrd="1" destOrd="0" presId="urn:microsoft.com/office/officeart/2018/2/layout/IconVerticalSolidList"/>
    <dgm:cxn modelId="{7467606E-269A-4E31-A5C2-CA8C28344586}" type="presParOf" srcId="{422D4F92-F3A2-4F67-961C-831680BDFCA7}" destId="{46B1FC66-8E4F-453D-90E9-19B462FB2F45}" srcOrd="2" destOrd="0" presId="urn:microsoft.com/office/officeart/2018/2/layout/IconVerticalSolidList"/>
    <dgm:cxn modelId="{434A4615-784E-4BC6-BD1D-5949C1016B3D}" type="presParOf" srcId="{422D4F92-F3A2-4F67-961C-831680BDFCA7}" destId="{8B55856B-9AB9-4E28-960B-B585AAF0ABA9}" srcOrd="3" destOrd="0" presId="urn:microsoft.com/office/officeart/2018/2/layout/IconVerticalSolidList"/>
    <dgm:cxn modelId="{BF527768-9183-4A6E-9F1A-DB75A5178CCE}" type="presParOf" srcId="{62AE3F9D-0018-4E76-B024-4595C75E7DC7}" destId="{DC0F5E5B-BBDE-4D85-A061-C2C827F6F456}" srcOrd="3" destOrd="0" presId="urn:microsoft.com/office/officeart/2018/2/layout/IconVerticalSolidList"/>
    <dgm:cxn modelId="{4B13D678-E9D2-494F-88D7-6A1E67FC9B4C}" type="presParOf" srcId="{62AE3F9D-0018-4E76-B024-4595C75E7DC7}" destId="{D1D2BCDB-EE5A-43D6-A0A3-939F41D5B6F9}" srcOrd="4" destOrd="0" presId="urn:microsoft.com/office/officeart/2018/2/layout/IconVerticalSolidList"/>
    <dgm:cxn modelId="{834CBCD9-4BFA-4C0D-AF4A-A12A7A7EF36C}" type="presParOf" srcId="{D1D2BCDB-EE5A-43D6-A0A3-939F41D5B6F9}" destId="{A029B5B1-39B9-4FD4-AEA9-D86717FBA837}" srcOrd="0" destOrd="0" presId="urn:microsoft.com/office/officeart/2018/2/layout/IconVerticalSolidList"/>
    <dgm:cxn modelId="{6ED0E673-C2D9-4070-B348-D729D399C55C}" type="presParOf" srcId="{D1D2BCDB-EE5A-43D6-A0A3-939F41D5B6F9}" destId="{DB0A6801-9B00-46B5-AF1B-E16185418A8A}" srcOrd="1" destOrd="0" presId="urn:microsoft.com/office/officeart/2018/2/layout/IconVerticalSolidList"/>
    <dgm:cxn modelId="{EEF36CEF-46E0-4572-975A-9A2961B9F840}" type="presParOf" srcId="{D1D2BCDB-EE5A-43D6-A0A3-939F41D5B6F9}" destId="{98C0DC12-B25B-4E41-A6C3-72319E9434B8}" srcOrd="2" destOrd="0" presId="urn:microsoft.com/office/officeart/2018/2/layout/IconVerticalSolidList"/>
    <dgm:cxn modelId="{F5E632A1-20C1-44C2-A3BB-09909BA3D72F}" type="presParOf" srcId="{D1D2BCDB-EE5A-43D6-A0A3-939F41D5B6F9}" destId="{AE00388D-F76B-40C5-8F7A-7C46041CB68B}" srcOrd="3" destOrd="0" presId="urn:microsoft.com/office/officeart/2018/2/layout/IconVerticalSolidList"/>
    <dgm:cxn modelId="{E14FB30E-3860-4D37-97CE-A3464565C827}" type="presParOf" srcId="{62AE3F9D-0018-4E76-B024-4595C75E7DC7}" destId="{416DA78B-E6B1-4468-AB0D-44EFDFADFB7B}" srcOrd="5" destOrd="0" presId="urn:microsoft.com/office/officeart/2018/2/layout/IconVerticalSolidList"/>
    <dgm:cxn modelId="{93411FDB-C84A-4A0E-9EB0-D08118AAF87F}" type="presParOf" srcId="{62AE3F9D-0018-4E76-B024-4595C75E7DC7}" destId="{925506AB-6696-4108-AFD9-DEB4CDB13E89}" srcOrd="6" destOrd="0" presId="urn:microsoft.com/office/officeart/2018/2/layout/IconVerticalSolidList"/>
    <dgm:cxn modelId="{2C4488C0-79AE-4AA0-837E-98B184B76E1D}" type="presParOf" srcId="{925506AB-6696-4108-AFD9-DEB4CDB13E89}" destId="{27731268-2B65-42CF-A0AA-4556CA8F4584}" srcOrd="0" destOrd="0" presId="urn:microsoft.com/office/officeart/2018/2/layout/IconVerticalSolidList"/>
    <dgm:cxn modelId="{AB065556-9FB0-410C-B753-9DAF0EC11855}" type="presParOf" srcId="{925506AB-6696-4108-AFD9-DEB4CDB13E89}" destId="{11455610-AAB1-4E0E-B830-762A6853ABAF}" srcOrd="1" destOrd="0" presId="urn:microsoft.com/office/officeart/2018/2/layout/IconVerticalSolidList"/>
    <dgm:cxn modelId="{E433BE36-E260-4641-937E-991CCCE067FC}" type="presParOf" srcId="{925506AB-6696-4108-AFD9-DEB4CDB13E89}" destId="{2CB9BA50-AA47-4F2F-B101-36E590D8D6EB}" srcOrd="2" destOrd="0" presId="urn:microsoft.com/office/officeart/2018/2/layout/IconVerticalSolidList"/>
    <dgm:cxn modelId="{920C8606-34FC-4750-AEFB-34C802CBB992}" type="presParOf" srcId="{925506AB-6696-4108-AFD9-DEB4CDB13E89}" destId="{A3C7A7B1-A065-4DCD-9418-A32DE495CF5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0F8577-137F-4F28-9D5F-F4432CB5790C}"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CE02931F-7675-44E3-AC45-590853080DF4}">
      <dgm:prSet/>
      <dgm:spPr/>
      <dgm:t>
        <a:bodyPr/>
        <a:lstStyle/>
        <a:p>
          <a:pPr>
            <a:lnSpc>
              <a:spcPct val="100000"/>
            </a:lnSpc>
          </a:pPr>
          <a:r>
            <a:rPr lang="es-MX" dirty="0"/>
            <a:t>Optimización del Código: hacerlo mas veloz</a:t>
          </a:r>
          <a:endParaRPr lang="en-US" dirty="0"/>
        </a:p>
      </dgm:t>
    </dgm:pt>
    <dgm:pt modelId="{19ACDCF0-9AAD-4A34-96AD-ECE11D2F6388}" type="parTrans" cxnId="{782618D3-0697-4C9D-889A-EF18DF6B3F05}">
      <dgm:prSet/>
      <dgm:spPr/>
      <dgm:t>
        <a:bodyPr/>
        <a:lstStyle/>
        <a:p>
          <a:endParaRPr lang="en-US"/>
        </a:p>
      </dgm:t>
    </dgm:pt>
    <dgm:pt modelId="{31241FDA-C1FD-4416-A65D-188F699B014C}" type="sibTrans" cxnId="{782618D3-0697-4C9D-889A-EF18DF6B3F05}">
      <dgm:prSet/>
      <dgm:spPr/>
      <dgm:t>
        <a:bodyPr/>
        <a:lstStyle/>
        <a:p>
          <a:endParaRPr lang="en-US"/>
        </a:p>
      </dgm:t>
    </dgm:pt>
    <dgm:pt modelId="{9C37936B-1DBF-4170-A13F-164EC1475E19}">
      <dgm:prSet/>
      <dgm:spPr/>
      <dgm:t>
        <a:bodyPr/>
        <a:lstStyle/>
        <a:p>
          <a:pPr>
            <a:lnSpc>
              <a:spcPct val="100000"/>
            </a:lnSpc>
          </a:pPr>
          <a:r>
            <a:rPr lang="es-MX" dirty="0"/>
            <a:t>Una maquina mas veloz y mas grande: un CPU mas veloz, mas </a:t>
          </a:r>
          <a:r>
            <a:rPr lang="es-MX" dirty="0" err="1"/>
            <a:t>CPUs</a:t>
          </a:r>
          <a:r>
            <a:rPr lang="es-MX" dirty="0"/>
            <a:t>, mas memoria, red mas rápida: infraestructura. </a:t>
          </a:r>
          <a:endParaRPr lang="en-US" dirty="0"/>
        </a:p>
      </dgm:t>
    </dgm:pt>
    <dgm:pt modelId="{605F4BDE-FA10-42BD-8D8C-E2432B705EE6}" type="parTrans" cxnId="{28629634-E298-4338-8557-4CF3730B41C0}">
      <dgm:prSet/>
      <dgm:spPr/>
      <dgm:t>
        <a:bodyPr/>
        <a:lstStyle/>
        <a:p>
          <a:endParaRPr lang="en-US"/>
        </a:p>
      </dgm:t>
    </dgm:pt>
    <dgm:pt modelId="{9DE07A3C-A697-45E6-92F3-136C300980CE}" type="sibTrans" cxnId="{28629634-E298-4338-8557-4CF3730B41C0}">
      <dgm:prSet/>
      <dgm:spPr/>
      <dgm:t>
        <a:bodyPr/>
        <a:lstStyle/>
        <a:p>
          <a:endParaRPr lang="en-US"/>
        </a:p>
      </dgm:t>
    </dgm:pt>
    <dgm:pt modelId="{43BAA31F-2916-4E1A-9FB0-F044F0D72851}">
      <dgm:prSet/>
      <dgm:spPr/>
      <dgm:t>
        <a:bodyPr/>
        <a:lstStyle/>
        <a:p>
          <a:pPr>
            <a:lnSpc>
              <a:spcPct val="100000"/>
            </a:lnSpc>
          </a:pPr>
          <a:r>
            <a:rPr lang="es-MX" dirty="0"/>
            <a:t>Optimización del código: que aproveche la infraestructura: paralelizarlo, hacerlo asíncrono.</a:t>
          </a:r>
          <a:endParaRPr lang="en-US" dirty="0"/>
        </a:p>
      </dgm:t>
    </dgm:pt>
    <dgm:pt modelId="{056B9697-B743-48C0-A87E-36C33CCDC76C}" type="parTrans" cxnId="{390AFAF3-E224-4CAA-993D-EDD56E39CBC2}">
      <dgm:prSet/>
      <dgm:spPr/>
      <dgm:t>
        <a:bodyPr/>
        <a:lstStyle/>
        <a:p>
          <a:endParaRPr lang="en-US"/>
        </a:p>
      </dgm:t>
    </dgm:pt>
    <dgm:pt modelId="{39109B4D-BAC6-4904-AB72-D493D1E67060}" type="sibTrans" cxnId="{390AFAF3-E224-4CAA-993D-EDD56E39CBC2}">
      <dgm:prSet/>
      <dgm:spPr/>
      <dgm:t>
        <a:bodyPr/>
        <a:lstStyle/>
        <a:p>
          <a:endParaRPr lang="en-US"/>
        </a:p>
      </dgm:t>
    </dgm:pt>
    <dgm:pt modelId="{6AD726BF-3D02-43BB-9155-4F0F7771C2D6}" type="pres">
      <dgm:prSet presAssocID="{810F8577-137F-4F28-9D5F-F4432CB5790C}" presName="root" presStyleCnt="0">
        <dgm:presLayoutVars>
          <dgm:dir/>
          <dgm:resizeHandles val="exact"/>
        </dgm:presLayoutVars>
      </dgm:prSet>
      <dgm:spPr/>
    </dgm:pt>
    <dgm:pt modelId="{33CC2616-103D-40C0-8B13-E4F378F10421}" type="pres">
      <dgm:prSet presAssocID="{CE02931F-7675-44E3-AC45-590853080DF4}" presName="compNode" presStyleCnt="0"/>
      <dgm:spPr/>
    </dgm:pt>
    <dgm:pt modelId="{1511CA1A-FF4B-4DBE-A70B-077A5A29EB04}" type="pres">
      <dgm:prSet presAssocID="{CE02931F-7675-44E3-AC45-590853080DF4}" presName="bgRect" presStyleLbl="bgShp" presStyleIdx="0" presStyleCnt="3"/>
      <dgm:spPr/>
    </dgm:pt>
    <dgm:pt modelId="{4DAD33A2-97B4-4599-BFC7-2A699249A240}" type="pres">
      <dgm:prSet presAssocID="{CE02931F-7675-44E3-AC45-590853080DF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E3C4C66E-9C0C-4669-B27E-4DFDC306BB4F}" type="pres">
      <dgm:prSet presAssocID="{CE02931F-7675-44E3-AC45-590853080DF4}" presName="spaceRect" presStyleCnt="0"/>
      <dgm:spPr/>
    </dgm:pt>
    <dgm:pt modelId="{51401C7E-B5DD-4419-80BF-1A649FA2876B}" type="pres">
      <dgm:prSet presAssocID="{CE02931F-7675-44E3-AC45-590853080DF4}" presName="parTx" presStyleLbl="revTx" presStyleIdx="0" presStyleCnt="3">
        <dgm:presLayoutVars>
          <dgm:chMax val="0"/>
          <dgm:chPref val="0"/>
        </dgm:presLayoutVars>
      </dgm:prSet>
      <dgm:spPr/>
    </dgm:pt>
    <dgm:pt modelId="{B49A6F3B-8F33-4398-A239-B12F9A4ACD6A}" type="pres">
      <dgm:prSet presAssocID="{31241FDA-C1FD-4416-A65D-188F699B014C}" presName="sibTrans" presStyleCnt="0"/>
      <dgm:spPr/>
    </dgm:pt>
    <dgm:pt modelId="{3980B2C7-A98A-4CBD-AFF6-48B67052C9F7}" type="pres">
      <dgm:prSet presAssocID="{9C37936B-1DBF-4170-A13F-164EC1475E19}" presName="compNode" presStyleCnt="0"/>
      <dgm:spPr/>
    </dgm:pt>
    <dgm:pt modelId="{1109C12A-4DF1-4259-BA82-3B3801CDCDFA}" type="pres">
      <dgm:prSet presAssocID="{9C37936B-1DBF-4170-A13F-164EC1475E19}" presName="bgRect" presStyleLbl="bgShp" presStyleIdx="1" presStyleCnt="3"/>
      <dgm:spPr/>
    </dgm:pt>
    <dgm:pt modelId="{D3DD27FC-FD71-4DC9-9421-A3C0E3CB660F}" type="pres">
      <dgm:prSet presAssocID="{9C37936B-1DBF-4170-A13F-164EC1475E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ibbon"/>
        </a:ext>
      </dgm:extLst>
    </dgm:pt>
    <dgm:pt modelId="{FB2F3662-CB16-4BDA-9D56-5B2A6C853395}" type="pres">
      <dgm:prSet presAssocID="{9C37936B-1DBF-4170-A13F-164EC1475E19}" presName="spaceRect" presStyleCnt="0"/>
      <dgm:spPr/>
    </dgm:pt>
    <dgm:pt modelId="{84C40140-6874-4412-BDF9-E678D8616049}" type="pres">
      <dgm:prSet presAssocID="{9C37936B-1DBF-4170-A13F-164EC1475E19}" presName="parTx" presStyleLbl="revTx" presStyleIdx="1" presStyleCnt="3">
        <dgm:presLayoutVars>
          <dgm:chMax val="0"/>
          <dgm:chPref val="0"/>
        </dgm:presLayoutVars>
      </dgm:prSet>
      <dgm:spPr/>
    </dgm:pt>
    <dgm:pt modelId="{E41CF7A0-26E3-40C4-9A44-E8D6B8A5F714}" type="pres">
      <dgm:prSet presAssocID="{9DE07A3C-A697-45E6-92F3-136C300980CE}" presName="sibTrans" presStyleCnt="0"/>
      <dgm:spPr/>
    </dgm:pt>
    <dgm:pt modelId="{22D57755-50B1-4575-9724-6612B1C32EE8}" type="pres">
      <dgm:prSet presAssocID="{43BAA31F-2916-4E1A-9FB0-F044F0D72851}" presName="compNode" presStyleCnt="0"/>
      <dgm:spPr/>
    </dgm:pt>
    <dgm:pt modelId="{C2D76396-58FF-463E-B371-202E2210044E}" type="pres">
      <dgm:prSet presAssocID="{43BAA31F-2916-4E1A-9FB0-F044F0D72851}" presName="bgRect" presStyleLbl="bgShp" presStyleIdx="2" presStyleCnt="3"/>
      <dgm:spPr/>
    </dgm:pt>
    <dgm:pt modelId="{68A1D44E-C245-4F55-9488-4FB58A53F3E1}" type="pres">
      <dgm:prSet presAssocID="{43BAA31F-2916-4E1A-9FB0-F044F0D7285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connected"/>
        </a:ext>
      </dgm:extLst>
    </dgm:pt>
    <dgm:pt modelId="{AA49EA2B-D810-4BE1-B80D-253C2C2520A5}" type="pres">
      <dgm:prSet presAssocID="{43BAA31F-2916-4E1A-9FB0-F044F0D72851}" presName="spaceRect" presStyleCnt="0"/>
      <dgm:spPr/>
    </dgm:pt>
    <dgm:pt modelId="{25B58EAB-94E3-4C6C-B9C5-1DF31967E310}" type="pres">
      <dgm:prSet presAssocID="{43BAA31F-2916-4E1A-9FB0-F044F0D72851}" presName="parTx" presStyleLbl="revTx" presStyleIdx="2" presStyleCnt="3">
        <dgm:presLayoutVars>
          <dgm:chMax val="0"/>
          <dgm:chPref val="0"/>
        </dgm:presLayoutVars>
      </dgm:prSet>
      <dgm:spPr/>
    </dgm:pt>
  </dgm:ptLst>
  <dgm:cxnLst>
    <dgm:cxn modelId="{CA7CD929-C7F4-4386-A78F-9059BCAB3C3C}" type="presOf" srcId="{43BAA31F-2916-4E1A-9FB0-F044F0D72851}" destId="{25B58EAB-94E3-4C6C-B9C5-1DF31967E310}" srcOrd="0" destOrd="0" presId="urn:microsoft.com/office/officeart/2018/2/layout/IconVerticalSolidList"/>
    <dgm:cxn modelId="{28629634-E298-4338-8557-4CF3730B41C0}" srcId="{810F8577-137F-4F28-9D5F-F4432CB5790C}" destId="{9C37936B-1DBF-4170-A13F-164EC1475E19}" srcOrd="1" destOrd="0" parTransId="{605F4BDE-FA10-42BD-8D8C-E2432B705EE6}" sibTransId="{9DE07A3C-A697-45E6-92F3-136C300980CE}"/>
    <dgm:cxn modelId="{71219040-4894-4EED-9ADC-709558CCC45F}" type="presOf" srcId="{9C37936B-1DBF-4170-A13F-164EC1475E19}" destId="{84C40140-6874-4412-BDF9-E678D8616049}" srcOrd="0" destOrd="0" presId="urn:microsoft.com/office/officeart/2018/2/layout/IconVerticalSolidList"/>
    <dgm:cxn modelId="{782618D3-0697-4C9D-889A-EF18DF6B3F05}" srcId="{810F8577-137F-4F28-9D5F-F4432CB5790C}" destId="{CE02931F-7675-44E3-AC45-590853080DF4}" srcOrd="0" destOrd="0" parTransId="{19ACDCF0-9AAD-4A34-96AD-ECE11D2F6388}" sibTransId="{31241FDA-C1FD-4416-A65D-188F699B014C}"/>
    <dgm:cxn modelId="{EDEC6DED-514C-4E86-8AC8-4BB890C3B2BD}" type="presOf" srcId="{CE02931F-7675-44E3-AC45-590853080DF4}" destId="{51401C7E-B5DD-4419-80BF-1A649FA2876B}" srcOrd="0" destOrd="0" presId="urn:microsoft.com/office/officeart/2018/2/layout/IconVerticalSolidList"/>
    <dgm:cxn modelId="{390AFAF3-E224-4CAA-993D-EDD56E39CBC2}" srcId="{810F8577-137F-4F28-9D5F-F4432CB5790C}" destId="{43BAA31F-2916-4E1A-9FB0-F044F0D72851}" srcOrd="2" destOrd="0" parTransId="{056B9697-B743-48C0-A87E-36C33CCDC76C}" sibTransId="{39109B4D-BAC6-4904-AB72-D493D1E67060}"/>
    <dgm:cxn modelId="{3C3323F5-31AC-4072-9633-1DC03B860AC5}" type="presOf" srcId="{810F8577-137F-4F28-9D5F-F4432CB5790C}" destId="{6AD726BF-3D02-43BB-9155-4F0F7771C2D6}" srcOrd="0" destOrd="0" presId="urn:microsoft.com/office/officeart/2018/2/layout/IconVerticalSolidList"/>
    <dgm:cxn modelId="{2810D864-7BFD-4A77-9ECA-086007F08F69}" type="presParOf" srcId="{6AD726BF-3D02-43BB-9155-4F0F7771C2D6}" destId="{33CC2616-103D-40C0-8B13-E4F378F10421}" srcOrd="0" destOrd="0" presId="urn:microsoft.com/office/officeart/2018/2/layout/IconVerticalSolidList"/>
    <dgm:cxn modelId="{A0774FF1-BD54-4D64-95D0-C4A90CA67AA4}" type="presParOf" srcId="{33CC2616-103D-40C0-8B13-E4F378F10421}" destId="{1511CA1A-FF4B-4DBE-A70B-077A5A29EB04}" srcOrd="0" destOrd="0" presId="urn:microsoft.com/office/officeart/2018/2/layout/IconVerticalSolidList"/>
    <dgm:cxn modelId="{14643A3A-DDC4-4552-BCA4-816EBE954C4E}" type="presParOf" srcId="{33CC2616-103D-40C0-8B13-E4F378F10421}" destId="{4DAD33A2-97B4-4599-BFC7-2A699249A240}" srcOrd="1" destOrd="0" presId="urn:microsoft.com/office/officeart/2018/2/layout/IconVerticalSolidList"/>
    <dgm:cxn modelId="{0B13423A-509B-4859-8F44-991D6E8267B7}" type="presParOf" srcId="{33CC2616-103D-40C0-8B13-E4F378F10421}" destId="{E3C4C66E-9C0C-4669-B27E-4DFDC306BB4F}" srcOrd="2" destOrd="0" presId="urn:microsoft.com/office/officeart/2018/2/layout/IconVerticalSolidList"/>
    <dgm:cxn modelId="{9F391C5A-45F2-417A-9DAB-8D38D76D9B0D}" type="presParOf" srcId="{33CC2616-103D-40C0-8B13-E4F378F10421}" destId="{51401C7E-B5DD-4419-80BF-1A649FA2876B}" srcOrd="3" destOrd="0" presId="urn:microsoft.com/office/officeart/2018/2/layout/IconVerticalSolidList"/>
    <dgm:cxn modelId="{DF884131-8752-4897-8224-525E3F571814}" type="presParOf" srcId="{6AD726BF-3D02-43BB-9155-4F0F7771C2D6}" destId="{B49A6F3B-8F33-4398-A239-B12F9A4ACD6A}" srcOrd="1" destOrd="0" presId="urn:microsoft.com/office/officeart/2018/2/layout/IconVerticalSolidList"/>
    <dgm:cxn modelId="{7324910D-9454-4661-8E80-1BC71E6B107B}" type="presParOf" srcId="{6AD726BF-3D02-43BB-9155-4F0F7771C2D6}" destId="{3980B2C7-A98A-4CBD-AFF6-48B67052C9F7}" srcOrd="2" destOrd="0" presId="urn:microsoft.com/office/officeart/2018/2/layout/IconVerticalSolidList"/>
    <dgm:cxn modelId="{15FE0EFF-5C75-4CC2-A938-9212543EF83A}" type="presParOf" srcId="{3980B2C7-A98A-4CBD-AFF6-48B67052C9F7}" destId="{1109C12A-4DF1-4259-BA82-3B3801CDCDFA}" srcOrd="0" destOrd="0" presId="urn:microsoft.com/office/officeart/2018/2/layout/IconVerticalSolidList"/>
    <dgm:cxn modelId="{A4ACE1ED-473C-4A0D-BA9F-68062E5264C1}" type="presParOf" srcId="{3980B2C7-A98A-4CBD-AFF6-48B67052C9F7}" destId="{D3DD27FC-FD71-4DC9-9421-A3C0E3CB660F}" srcOrd="1" destOrd="0" presId="urn:microsoft.com/office/officeart/2018/2/layout/IconVerticalSolidList"/>
    <dgm:cxn modelId="{C9EAAC8B-50D6-4EFF-9ED3-3652B43EDB7B}" type="presParOf" srcId="{3980B2C7-A98A-4CBD-AFF6-48B67052C9F7}" destId="{FB2F3662-CB16-4BDA-9D56-5B2A6C853395}" srcOrd="2" destOrd="0" presId="urn:microsoft.com/office/officeart/2018/2/layout/IconVerticalSolidList"/>
    <dgm:cxn modelId="{7EF68A65-12E4-4D26-B93C-D927059E37E2}" type="presParOf" srcId="{3980B2C7-A98A-4CBD-AFF6-48B67052C9F7}" destId="{84C40140-6874-4412-BDF9-E678D8616049}" srcOrd="3" destOrd="0" presId="urn:microsoft.com/office/officeart/2018/2/layout/IconVerticalSolidList"/>
    <dgm:cxn modelId="{88931625-EF15-4FD6-BE13-B44E8A1D2B32}" type="presParOf" srcId="{6AD726BF-3D02-43BB-9155-4F0F7771C2D6}" destId="{E41CF7A0-26E3-40C4-9A44-E8D6B8A5F714}" srcOrd="3" destOrd="0" presId="urn:microsoft.com/office/officeart/2018/2/layout/IconVerticalSolidList"/>
    <dgm:cxn modelId="{FF9D8B3D-3F15-4A2A-B27E-FD0FE4AA540C}" type="presParOf" srcId="{6AD726BF-3D02-43BB-9155-4F0F7771C2D6}" destId="{22D57755-50B1-4575-9724-6612B1C32EE8}" srcOrd="4" destOrd="0" presId="urn:microsoft.com/office/officeart/2018/2/layout/IconVerticalSolidList"/>
    <dgm:cxn modelId="{3407D88E-5B18-49C1-A116-CD9C1FB5CE07}" type="presParOf" srcId="{22D57755-50B1-4575-9724-6612B1C32EE8}" destId="{C2D76396-58FF-463E-B371-202E2210044E}" srcOrd="0" destOrd="0" presId="urn:microsoft.com/office/officeart/2018/2/layout/IconVerticalSolidList"/>
    <dgm:cxn modelId="{5C648ACE-2CDA-4614-A9B9-5CD8C1177F77}" type="presParOf" srcId="{22D57755-50B1-4575-9724-6612B1C32EE8}" destId="{68A1D44E-C245-4F55-9488-4FB58A53F3E1}" srcOrd="1" destOrd="0" presId="urn:microsoft.com/office/officeart/2018/2/layout/IconVerticalSolidList"/>
    <dgm:cxn modelId="{FFE9E74D-32B3-4CFC-98CF-D2F4911DDE2D}" type="presParOf" srcId="{22D57755-50B1-4575-9724-6612B1C32EE8}" destId="{AA49EA2B-D810-4BE1-B80D-253C2C2520A5}" srcOrd="2" destOrd="0" presId="urn:microsoft.com/office/officeart/2018/2/layout/IconVerticalSolidList"/>
    <dgm:cxn modelId="{E2672F7D-2BDC-4F29-A267-A321E0464445}" type="presParOf" srcId="{22D57755-50B1-4575-9724-6612B1C32EE8}" destId="{25B58EAB-94E3-4C6C-B9C5-1DF31967E31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0CDB61F-C3E6-4E60-A6C3-CCE39C0B65EB}"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5CE8023F-2F57-447B-A406-D483C0CC8288}">
      <dgm:prSet/>
      <dgm:spPr/>
      <dgm:t>
        <a:bodyPr/>
        <a:lstStyle/>
        <a:p>
          <a:r>
            <a:rPr lang="es-MX" dirty="0"/>
            <a:t>Mas de una instancia</a:t>
          </a:r>
          <a:endParaRPr lang="en-US" dirty="0"/>
        </a:p>
      </dgm:t>
    </dgm:pt>
    <dgm:pt modelId="{0C13A8BE-8F7A-4C4D-B79C-6E2E083383CE}" type="parTrans" cxnId="{0FE1A6B5-024C-4592-936F-90917F32E6DF}">
      <dgm:prSet/>
      <dgm:spPr/>
      <dgm:t>
        <a:bodyPr/>
        <a:lstStyle/>
        <a:p>
          <a:endParaRPr lang="en-US"/>
        </a:p>
      </dgm:t>
    </dgm:pt>
    <dgm:pt modelId="{9412E823-1C9F-4997-8CD5-65348084E667}" type="sibTrans" cxnId="{0FE1A6B5-024C-4592-936F-90917F32E6DF}">
      <dgm:prSet/>
      <dgm:spPr/>
      <dgm:t>
        <a:bodyPr/>
        <a:lstStyle/>
        <a:p>
          <a:endParaRPr lang="en-US"/>
        </a:p>
      </dgm:t>
    </dgm:pt>
    <dgm:pt modelId="{F3CFB421-CF1B-4229-8FDA-5E18EEC0C945}">
      <dgm:prSet/>
      <dgm:spPr/>
      <dgm:t>
        <a:bodyPr/>
        <a:lstStyle/>
        <a:p>
          <a:r>
            <a:rPr lang="es-MX"/>
            <a:t>Balanceo de instancias</a:t>
          </a:r>
          <a:endParaRPr lang="en-US"/>
        </a:p>
      </dgm:t>
    </dgm:pt>
    <dgm:pt modelId="{E42616D2-7971-447E-BC8C-8FA8F516D3AF}" type="parTrans" cxnId="{D3EFF548-6D36-4BE8-932B-D5B0ECDDDED8}">
      <dgm:prSet/>
      <dgm:spPr/>
      <dgm:t>
        <a:bodyPr/>
        <a:lstStyle/>
        <a:p>
          <a:endParaRPr lang="en-US"/>
        </a:p>
      </dgm:t>
    </dgm:pt>
    <dgm:pt modelId="{67E2E4A9-3B2A-4CDE-BE08-C20EB41D9ED6}" type="sibTrans" cxnId="{D3EFF548-6D36-4BE8-932B-D5B0ECDDDED8}">
      <dgm:prSet/>
      <dgm:spPr/>
      <dgm:t>
        <a:bodyPr/>
        <a:lstStyle/>
        <a:p>
          <a:endParaRPr lang="en-US"/>
        </a:p>
      </dgm:t>
    </dgm:pt>
    <dgm:pt modelId="{E67C8B3D-977A-4A83-94A9-19E25CFC50A3}">
      <dgm:prSet/>
      <dgm:spPr/>
      <dgm:t>
        <a:bodyPr/>
        <a:lstStyle/>
        <a:p>
          <a:r>
            <a:rPr lang="es-MX"/>
            <a:t>Aplicación de patrones de diseño y arquitecturales: Round Robin, Sharding, </a:t>
          </a:r>
          <a:r>
            <a:rPr lang="es-ES"/>
            <a:t>Competing Consumers, Event Driven.</a:t>
          </a:r>
          <a:r>
            <a:rPr lang="es-MX"/>
            <a:t> </a:t>
          </a:r>
          <a:endParaRPr lang="en-US"/>
        </a:p>
      </dgm:t>
    </dgm:pt>
    <dgm:pt modelId="{7810F9B3-16AF-4DA4-8489-5F61B99A3863}" type="parTrans" cxnId="{6EDE573E-2F25-47A3-AE40-027A0DAE0C5D}">
      <dgm:prSet/>
      <dgm:spPr/>
      <dgm:t>
        <a:bodyPr/>
        <a:lstStyle/>
        <a:p>
          <a:endParaRPr lang="en-US"/>
        </a:p>
      </dgm:t>
    </dgm:pt>
    <dgm:pt modelId="{0BD33AC1-1DBE-4843-8106-B16F2BA9A21A}" type="sibTrans" cxnId="{6EDE573E-2F25-47A3-AE40-027A0DAE0C5D}">
      <dgm:prSet/>
      <dgm:spPr/>
      <dgm:t>
        <a:bodyPr/>
        <a:lstStyle/>
        <a:p>
          <a:endParaRPr lang="en-US"/>
        </a:p>
      </dgm:t>
    </dgm:pt>
    <dgm:pt modelId="{D2078081-9FA9-45BC-9A30-E234234FD796}" type="pres">
      <dgm:prSet presAssocID="{30CDB61F-C3E6-4E60-A6C3-CCE39C0B65EB}" presName="hierChild1" presStyleCnt="0">
        <dgm:presLayoutVars>
          <dgm:chPref val="1"/>
          <dgm:dir/>
          <dgm:animOne val="branch"/>
          <dgm:animLvl val="lvl"/>
          <dgm:resizeHandles/>
        </dgm:presLayoutVars>
      </dgm:prSet>
      <dgm:spPr/>
    </dgm:pt>
    <dgm:pt modelId="{17916AD7-E1DF-41EE-B767-A3287E3ADC7F}" type="pres">
      <dgm:prSet presAssocID="{5CE8023F-2F57-447B-A406-D483C0CC8288}" presName="hierRoot1" presStyleCnt="0"/>
      <dgm:spPr/>
    </dgm:pt>
    <dgm:pt modelId="{AB614568-1BC3-489A-96CA-6A1B5BA7823A}" type="pres">
      <dgm:prSet presAssocID="{5CE8023F-2F57-447B-A406-D483C0CC8288}" presName="composite" presStyleCnt="0"/>
      <dgm:spPr/>
    </dgm:pt>
    <dgm:pt modelId="{4609EF04-A165-470D-B256-84BE00857228}" type="pres">
      <dgm:prSet presAssocID="{5CE8023F-2F57-447B-A406-D483C0CC8288}" presName="background" presStyleLbl="node0" presStyleIdx="0" presStyleCnt="3"/>
      <dgm:spPr/>
    </dgm:pt>
    <dgm:pt modelId="{055E2CA1-35CC-4BDE-8548-44895B147D31}" type="pres">
      <dgm:prSet presAssocID="{5CE8023F-2F57-447B-A406-D483C0CC8288}" presName="text" presStyleLbl="fgAcc0" presStyleIdx="0" presStyleCnt="3">
        <dgm:presLayoutVars>
          <dgm:chPref val="3"/>
        </dgm:presLayoutVars>
      </dgm:prSet>
      <dgm:spPr/>
    </dgm:pt>
    <dgm:pt modelId="{C60A0E6B-3C67-4EE2-BB63-CBA97C6BC350}" type="pres">
      <dgm:prSet presAssocID="{5CE8023F-2F57-447B-A406-D483C0CC8288}" presName="hierChild2" presStyleCnt="0"/>
      <dgm:spPr/>
    </dgm:pt>
    <dgm:pt modelId="{F0AEDE03-B376-46B0-981B-D4DE25E1F8A9}" type="pres">
      <dgm:prSet presAssocID="{F3CFB421-CF1B-4229-8FDA-5E18EEC0C945}" presName="hierRoot1" presStyleCnt="0"/>
      <dgm:spPr/>
    </dgm:pt>
    <dgm:pt modelId="{8C878989-8947-48B4-81FF-4A46DAE69CE0}" type="pres">
      <dgm:prSet presAssocID="{F3CFB421-CF1B-4229-8FDA-5E18EEC0C945}" presName="composite" presStyleCnt="0"/>
      <dgm:spPr/>
    </dgm:pt>
    <dgm:pt modelId="{14CE5E44-B64F-483F-876B-0134375391D6}" type="pres">
      <dgm:prSet presAssocID="{F3CFB421-CF1B-4229-8FDA-5E18EEC0C945}" presName="background" presStyleLbl="node0" presStyleIdx="1" presStyleCnt="3"/>
      <dgm:spPr/>
    </dgm:pt>
    <dgm:pt modelId="{D8C86BA1-EB3A-4DD9-9C37-02341EAE2748}" type="pres">
      <dgm:prSet presAssocID="{F3CFB421-CF1B-4229-8FDA-5E18EEC0C945}" presName="text" presStyleLbl="fgAcc0" presStyleIdx="1" presStyleCnt="3">
        <dgm:presLayoutVars>
          <dgm:chPref val="3"/>
        </dgm:presLayoutVars>
      </dgm:prSet>
      <dgm:spPr/>
    </dgm:pt>
    <dgm:pt modelId="{32A96808-AB3D-4C7A-B5AB-F3F3BDDDC81B}" type="pres">
      <dgm:prSet presAssocID="{F3CFB421-CF1B-4229-8FDA-5E18EEC0C945}" presName="hierChild2" presStyleCnt="0"/>
      <dgm:spPr/>
    </dgm:pt>
    <dgm:pt modelId="{29B891A0-FBCD-4C8C-BAE6-DBD63CF03F38}" type="pres">
      <dgm:prSet presAssocID="{E67C8B3D-977A-4A83-94A9-19E25CFC50A3}" presName="hierRoot1" presStyleCnt="0"/>
      <dgm:spPr/>
    </dgm:pt>
    <dgm:pt modelId="{90503258-1BBC-40E2-8298-A4E5FF382B1E}" type="pres">
      <dgm:prSet presAssocID="{E67C8B3D-977A-4A83-94A9-19E25CFC50A3}" presName="composite" presStyleCnt="0"/>
      <dgm:spPr/>
    </dgm:pt>
    <dgm:pt modelId="{2D481916-D309-464F-86A6-B9F0E09E401B}" type="pres">
      <dgm:prSet presAssocID="{E67C8B3D-977A-4A83-94A9-19E25CFC50A3}" presName="background" presStyleLbl="node0" presStyleIdx="2" presStyleCnt="3"/>
      <dgm:spPr/>
    </dgm:pt>
    <dgm:pt modelId="{0AC2D7C5-4C05-422A-BDFC-11328F1E5CB5}" type="pres">
      <dgm:prSet presAssocID="{E67C8B3D-977A-4A83-94A9-19E25CFC50A3}" presName="text" presStyleLbl="fgAcc0" presStyleIdx="2" presStyleCnt="3">
        <dgm:presLayoutVars>
          <dgm:chPref val="3"/>
        </dgm:presLayoutVars>
      </dgm:prSet>
      <dgm:spPr/>
    </dgm:pt>
    <dgm:pt modelId="{E8ECD8BB-82BB-42EE-B2BB-1728368E307B}" type="pres">
      <dgm:prSet presAssocID="{E67C8B3D-977A-4A83-94A9-19E25CFC50A3}" presName="hierChild2" presStyleCnt="0"/>
      <dgm:spPr/>
    </dgm:pt>
  </dgm:ptLst>
  <dgm:cxnLst>
    <dgm:cxn modelId="{A68CB62A-9CA8-40FB-B046-BAB3A70C0D62}" type="presOf" srcId="{F3CFB421-CF1B-4229-8FDA-5E18EEC0C945}" destId="{D8C86BA1-EB3A-4DD9-9C37-02341EAE2748}" srcOrd="0" destOrd="0" presId="urn:microsoft.com/office/officeart/2005/8/layout/hierarchy1"/>
    <dgm:cxn modelId="{D826883D-9F0B-49BA-9C87-6BA389CC25AB}" type="presOf" srcId="{E67C8B3D-977A-4A83-94A9-19E25CFC50A3}" destId="{0AC2D7C5-4C05-422A-BDFC-11328F1E5CB5}" srcOrd="0" destOrd="0" presId="urn:microsoft.com/office/officeart/2005/8/layout/hierarchy1"/>
    <dgm:cxn modelId="{6EDE573E-2F25-47A3-AE40-027A0DAE0C5D}" srcId="{30CDB61F-C3E6-4E60-A6C3-CCE39C0B65EB}" destId="{E67C8B3D-977A-4A83-94A9-19E25CFC50A3}" srcOrd="2" destOrd="0" parTransId="{7810F9B3-16AF-4DA4-8489-5F61B99A3863}" sibTransId="{0BD33AC1-1DBE-4843-8106-B16F2BA9A21A}"/>
    <dgm:cxn modelId="{D3EFF548-6D36-4BE8-932B-D5B0ECDDDED8}" srcId="{30CDB61F-C3E6-4E60-A6C3-CCE39C0B65EB}" destId="{F3CFB421-CF1B-4229-8FDA-5E18EEC0C945}" srcOrd="1" destOrd="0" parTransId="{E42616D2-7971-447E-BC8C-8FA8F516D3AF}" sibTransId="{67E2E4A9-3B2A-4CDE-BE08-C20EB41D9ED6}"/>
    <dgm:cxn modelId="{C4233981-3E73-417D-9271-3006A797D5BC}" type="presOf" srcId="{5CE8023F-2F57-447B-A406-D483C0CC8288}" destId="{055E2CA1-35CC-4BDE-8548-44895B147D31}" srcOrd="0" destOrd="0" presId="urn:microsoft.com/office/officeart/2005/8/layout/hierarchy1"/>
    <dgm:cxn modelId="{9FDFA484-89CF-46B9-9F6E-22D29032DAAF}" type="presOf" srcId="{30CDB61F-C3E6-4E60-A6C3-CCE39C0B65EB}" destId="{D2078081-9FA9-45BC-9A30-E234234FD796}" srcOrd="0" destOrd="0" presId="urn:microsoft.com/office/officeart/2005/8/layout/hierarchy1"/>
    <dgm:cxn modelId="{0FE1A6B5-024C-4592-936F-90917F32E6DF}" srcId="{30CDB61F-C3E6-4E60-A6C3-CCE39C0B65EB}" destId="{5CE8023F-2F57-447B-A406-D483C0CC8288}" srcOrd="0" destOrd="0" parTransId="{0C13A8BE-8F7A-4C4D-B79C-6E2E083383CE}" sibTransId="{9412E823-1C9F-4997-8CD5-65348084E667}"/>
    <dgm:cxn modelId="{3D17ADB8-500C-4F46-AB05-5F0D63473EF9}" type="presParOf" srcId="{D2078081-9FA9-45BC-9A30-E234234FD796}" destId="{17916AD7-E1DF-41EE-B767-A3287E3ADC7F}" srcOrd="0" destOrd="0" presId="urn:microsoft.com/office/officeart/2005/8/layout/hierarchy1"/>
    <dgm:cxn modelId="{2D802DD7-64F1-4122-B1FC-C2E7E945EB29}" type="presParOf" srcId="{17916AD7-E1DF-41EE-B767-A3287E3ADC7F}" destId="{AB614568-1BC3-489A-96CA-6A1B5BA7823A}" srcOrd="0" destOrd="0" presId="urn:microsoft.com/office/officeart/2005/8/layout/hierarchy1"/>
    <dgm:cxn modelId="{0E8C4ED6-9A3C-4D5B-B19F-2E1FB73824D0}" type="presParOf" srcId="{AB614568-1BC3-489A-96CA-6A1B5BA7823A}" destId="{4609EF04-A165-470D-B256-84BE00857228}" srcOrd="0" destOrd="0" presId="urn:microsoft.com/office/officeart/2005/8/layout/hierarchy1"/>
    <dgm:cxn modelId="{2A354745-F732-4294-9C5F-67E40F0C1E67}" type="presParOf" srcId="{AB614568-1BC3-489A-96CA-6A1B5BA7823A}" destId="{055E2CA1-35CC-4BDE-8548-44895B147D31}" srcOrd="1" destOrd="0" presId="urn:microsoft.com/office/officeart/2005/8/layout/hierarchy1"/>
    <dgm:cxn modelId="{FB931FCD-B539-42A8-A120-E18D464D9399}" type="presParOf" srcId="{17916AD7-E1DF-41EE-B767-A3287E3ADC7F}" destId="{C60A0E6B-3C67-4EE2-BB63-CBA97C6BC350}" srcOrd="1" destOrd="0" presId="urn:microsoft.com/office/officeart/2005/8/layout/hierarchy1"/>
    <dgm:cxn modelId="{137D3B7A-82C3-41ED-ADF0-A4877AE56C41}" type="presParOf" srcId="{D2078081-9FA9-45BC-9A30-E234234FD796}" destId="{F0AEDE03-B376-46B0-981B-D4DE25E1F8A9}" srcOrd="1" destOrd="0" presId="urn:microsoft.com/office/officeart/2005/8/layout/hierarchy1"/>
    <dgm:cxn modelId="{3BFD4922-9D51-4510-B286-B078E1BB8ABB}" type="presParOf" srcId="{F0AEDE03-B376-46B0-981B-D4DE25E1F8A9}" destId="{8C878989-8947-48B4-81FF-4A46DAE69CE0}" srcOrd="0" destOrd="0" presId="urn:microsoft.com/office/officeart/2005/8/layout/hierarchy1"/>
    <dgm:cxn modelId="{A647EDAA-38DA-4781-97A7-C9FDFFC00D1B}" type="presParOf" srcId="{8C878989-8947-48B4-81FF-4A46DAE69CE0}" destId="{14CE5E44-B64F-483F-876B-0134375391D6}" srcOrd="0" destOrd="0" presId="urn:microsoft.com/office/officeart/2005/8/layout/hierarchy1"/>
    <dgm:cxn modelId="{2419C337-E09D-4CC2-A606-F24B4946A811}" type="presParOf" srcId="{8C878989-8947-48B4-81FF-4A46DAE69CE0}" destId="{D8C86BA1-EB3A-4DD9-9C37-02341EAE2748}" srcOrd="1" destOrd="0" presId="urn:microsoft.com/office/officeart/2005/8/layout/hierarchy1"/>
    <dgm:cxn modelId="{776F8BAB-5DBB-4AF7-B0AF-12186573C014}" type="presParOf" srcId="{F0AEDE03-B376-46B0-981B-D4DE25E1F8A9}" destId="{32A96808-AB3D-4C7A-B5AB-F3F3BDDDC81B}" srcOrd="1" destOrd="0" presId="urn:microsoft.com/office/officeart/2005/8/layout/hierarchy1"/>
    <dgm:cxn modelId="{6B0CA0D5-A86F-4DA5-A5CA-46F46F352397}" type="presParOf" srcId="{D2078081-9FA9-45BC-9A30-E234234FD796}" destId="{29B891A0-FBCD-4C8C-BAE6-DBD63CF03F38}" srcOrd="2" destOrd="0" presId="urn:microsoft.com/office/officeart/2005/8/layout/hierarchy1"/>
    <dgm:cxn modelId="{F78B441E-703A-4A1F-B275-CBCA02A32DDE}" type="presParOf" srcId="{29B891A0-FBCD-4C8C-BAE6-DBD63CF03F38}" destId="{90503258-1BBC-40E2-8298-A4E5FF382B1E}" srcOrd="0" destOrd="0" presId="urn:microsoft.com/office/officeart/2005/8/layout/hierarchy1"/>
    <dgm:cxn modelId="{5F6F0925-FCF8-49B9-9D44-83E8357F15C1}" type="presParOf" srcId="{90503258-1BBC-40E2-8298-A4E5FF382B1E}" destId="{2D481916-D309-464F-86A6-B9F0E09E401B}" srcOrd="0" destOrd="0" presId="urn:microsoft.com/office/officeart/2005/8/layout/hierarchy1"/>
    <dgm:cxn modelId="{84799BFA-26B2-4067-B862-AD676DEEF6F8}" type="presParOf" srcId="{90503258-1BBC-40E2-8298-A4E5FF382B1E}" destId="{0AC2D7C5-4C05-422A-BDFC-11328F1E5CB5}" srcOrd="1" destOrd="0" presId="urn:microsoft.com/office/officeart/2005/8/layout/hierarchy1"/>
    <dgm:cxn modelId="{4282155A-0E28-40A1-8F76-164E4613AD41}" type="presParOf" srcId="{29B891A0-FBCD-4C8C-BAE6-DBD63CF03F38}" destId="{E8ECD8BB-82BB-42EE-B2BB-1728368E307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AA7977A-DCD9-41BB-9880-8112D3A8AD8A}"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s-MX"/>
        </a:p>
      </dgm:t>
    </dgm:pt>
    <dgm:pt modelId="{9C28DDF6-2B29-45C3-B9D0-EFE07C6C8599}">
      <dgm:prSet phldrT="[Text]"/>
      <dgm:spPr/>
      <dgm:t>
        <a:bodyPr/>
        <a:lstStyle/>
        <a:p>
          <a:r>
            <a:rPr lang="es-MX" dirty="0"/>
            <a:t>Productor</a:t>
          </a:r>
        </a:p>
      </dgm:t>
    </dgm:pt>
    <dgm:pt modelId="{8B8E9904-E1C9-4CF1-9D6D-64D516CECACE}" type="parTrans" cxnId="{B5C0A87B-357D-4E6D-B63E-49883FF04BE9}">
      <dgm:prSet/>
      <dgm:spPr/>
      <dgm:t>
        <a:bodyPr/>
        <a:lstStyle/>
        <a:p>
          <a:endParaRPr lang="es-MX"/>
        </a:p>
      </dgm:t>
    </dgm:pt>
    <dgm:pt modelId="{B415A805-1C1E-4E79-8FCA-D084F28C2558}" type="sibTrans" cxnId="{B5C0A87B-357D-4E6D-B63E-49883FF04BE9}">
      <dgm:prSet/>
      <dgm:spPr/>
      <dgm:t>
        <a:bodyPr/>
        <a:lstStyle/>
        <a:p>
          <a:endParaRPr lang="es-MX"/>
        </a:p>
      </dgm:t>
    </dgm:pt>
    <dgm:pt modelId="{3C68FE64-3328-42C3-8B59-D0C060038D61}">
      <dgm:prSet phldrT="[Text]"/>
      <dgm:spPr/>
      <dgm:t>
        <a:bodyPr/>
        <a:lstStyle/>
        <a:p>
          <a:r>
            <a:rPr lang="es-MX" dirty="0"/>
            <a:t>Ingesta y Publicador</a:t>
          </a:r>
        </a:p>
      </dgm:t>
    </dgm:pt>
    <dgm:pt modelId="{1C8DA50B-3E2E-4C29-843D-5D3B3D29F8A8}" type="parTrans" cxnId="{15602DB1-161A-44E8-AC18-48BF57A144D3}">
      <dgm:prSet/>
      <dgm:spPr/>
      <dgm:t>
        <a:bodyPr/>
        <a:lstStyle/>
        <a:p>
          <a:endParaRPr lang="es-MX"/>
        </a:p>
      </dgm:t>
    </dgm:pt>
    <dgm:pt modelId="{48772BE6-9752-40AF-B097-DB757E1305EA}" type="sibTrans" cxnId="{15602DB1-161A-44E8-AC18-48BF57A144D3}">
      <dgm:prSet/>
      <dgm:spPr/>
      <dgm:t>
        <a:bodyPr/>
        <a:lstStyle/>
        <a:p>
          <a:endParaRPr lang="es-MX"/>
        </a:p>
      </dgm:t>
    </dgm:pt>
    <dgm:pt modelId="{08A00631-2094-4BBD-8CCC-7A483B24C2EF}">
      <dgm:prSet phldrT="[Text]"/>
      <dgm:spPr/>
      <dgm:t>
        <a:bodyPr/>
        <a:lstStyle/>
        <a:p>
          <a:r>
            <a:rPr lang="es-MX" dirty="0"/>
            <a:t>Consumidor </a:t>
          </a:r>
        </a:p>
      </dgm:t>
    </dgm:pt>
    <dgm:pt modelId="{4E4BCFA0-CD0C-4CF2-9FEC-470475D8FC9F}" type="parTrans" cxnId="{D737D9BA-A482-4F68-9475-A500C9CF6F67}">
      <dgm:prSet/>
      <dgm:spPr/>
      <dgm:t>
        <a:bodyPr/>
        <a:lstStyle/>
        <a:p>
          <a:endParaRPr lang="es-MX"/>
        </a:p>
      </dgm:t>
    </dgm:pt>
    <dgm:pt modelId="{639A74F1-0BB0-4630-912F-6A8B71F289DD}" type="sibTrans" cxnId="{D737D9BA-A482-4F68-9475-A500C9CF6F67}">
      <dgm:prSet/>
      <dgm:spPr/>
      <dgm:t>
        <a:bodyPr/>
        <a:lstStyle/>
        <a:p>
          <a:endParaRPr lang="es-MX"/>
        </a:p>
      </dgm:t>
    </dgm:pt>
    <dgm:pt modelId="{684A4EB4-0B1A-48B7-8B55-7AE2206EB939}" type="pres">
      <dgm:prSet presAssocID="{4AA7977A-DCD9-41BB-9880-8112D3A8AD8A}" presName="Name0" presStyleCnt="0">
        <dgm:presLayoutVars>
          <dgm:dir/>
          <dgm:resizeHandles val="exact"/>
        </dgm:presLayoutVars>
      </dgm:prSet>
      <dgm:spPr/>
    </dgm:pt>
    <dgm:pt modelId="{5A4ED98D-FA5B-45E6-AACC-A53A5C682D40}" type="pres">
      <dgm:prSet presAssocID="{9C28DDF6-2B29-45C3-B9D0-EFE07C6C8599}" presName="node" presStyleLbl="node1" presStyleIdx="0" presStyleCnt="3">
        <dgm:presLayoutVars>
          <dgm:bulletEnabled val="1"/>
        </dgm:presLayoutVars>
      </dgm:prSet>
      <dgm:spPr/>
    </dgm:pt>
    <dgm:pt modelId="{EDD89205-4DDC-4445-867B-74A67BC42A5C}" type="pres">
      <dgm:prSet presAssocID="{B415A805-1C1E-4E79-8FCA-D084F28C2558}" presName="sibTrans" presStyleLbl="sibTrans2D1" presStyleIdx="0" presStyleCnt="2"/>
      <dgm:spPr/>
    </dgm:pt>
    <dgm:pt modelId="{2475825B-1927-4013-B67D-F27F7D624D0E}" type="pres">
      <dgm:prSet presAssocID="{B415A805-1C1E-4E79-8FCA-D084F28C2558}" presName="connectorText" presStyleLbl="sibTrans2D1" presStyleIdx="0" presStyleCnt="2"/>
      <dgm:spPr/>
    </dgm:pt>
    <dgm:pt modelId="{858EF33B-CA95-42C0-AC99-DC5ECB72C383}" type="pres">
      <dgm:prSet presAssocID="{3C68FE64-3328-42C3-8B59-D0C060038D61}" presName="node" presStyleLbl="node1" presStyleIdx="1" presStyleCnt="3">
        <dgm:presLayoutVars>
          <dgm:bulletEnabled val="1"/>
        </dgm:presLayoutVars>
      </dgm:prSet>
      <dgm:spPr/>
    </dgm:pt>
    <dgm:pt modelId="{6E7407BE-0D69-47DD-B6A0-3DE32598E4A9}" type="pres">
      <dgm:prSet presAssocID="{48772BE6-9752-40AF-B097-DB757E1305EA}" presName="sibTrans" presStyleLbl="sibTrans2D1" presStyleIdx="1" presStyleCnt="2"/>
      <dgm:spPr/>
    </dgm:pt>
    <dgm:pt modelId="{1DE6D7F6-8FE6-4F5D-BB32-DFC40FC5B62F}" type="pres">
      <dgm:prSet presAssocID="{48772BE6-9752-40AF-B097-DB757E1305EA}" presName="connectorText" presStyleLbl="sibTrans2D1" presStyleIdx="1" presStyleCnt="2"/>
      <dgm:spPr/>
    </dgm:pt>
    <dgm:pt modelId="{2D19BBE4-42E0-48ED-A703-341B76EFC1A2}" type="pres">
      <dgm:prSet presAssocID="{08A00631-2094-4BBD-8CCC-7A483B24C2EF}" presName="node" presStyleLbl="node1" presStyleIdx="2" presStyleCnt="3">
        <dgm:presLayoutVars>
          <dgm:bulletEnabled val="1"/>
        </dgm:presLayoutVars>
      </dgm:prSet>
      <dgm:spPr/>
    </dgm:pt>
  </dgm:ptLst>
  <dgm:cxnLst>
    <dgm:cxn modelId="{C102BD18-CBB1-4FBE-92DB-78601A8C4E37}" type="presOf" srcId="{08A00631-2094-4BBD-8CCC-7A483B24C2EF}" destId="{2D19BBE4-42E0-48ED-A703-341B76EFC1A2}" srcOrd="0" destOrd="0" presId="urn:microsoft.com/office/officeart/2005/8/layout/process1"/>
    <dgm:cxn modelId="{876F5559-6995-4D04-9464-2763B70532DF}" type="presOf" srcId="{48772BE6-9752-40AF-B097-DB757E1305EA}" destId="{1DE6D7F6-8FE6-4F5D-BB32-DFC40FC5B62F}" srcOrd="1" destOrd="0" presId="urn:microsoft.com/office/officeart/2005/8/layout/process1"/>
    <dgm:cxn modelId="{B5C0A87B-357D-4E6D-B63E-49883FF04BE9}" srcId="{4AA7977A-DCD9-41BB-9880-8112D3A8AD8A}" destId="{9C28DDF6-2B29-45C3-B9D0-EFE07C6C8599}" srcOrd="0" destOrd="0" parTransId="{8B8E9904-E1C9-4CF1-9D6D-64D516CECACE}" sibTransId="{B415A805-1C1E-4E79-8FCA-D084F28C2558}"/>
    <dgm:cxn modelId="{60A8AFAC-5F10-45C9-8E76-6B96B9A96A67}" type="presOf" srcId="{B415A805-1C1E-4E79-8FCA-D084F28C2558}" destId="{EDD89205-4DDC-4445-867B-74A67BC42A5C}" srcOrd="0" destOrd="0" presId="urn:microsoft.com/office/officeart/2005/8/layout/process1"/>
    <dgm:cxn modelId="{40BA2DAE-88D2-4F5B-AE45-035490D80424}" type="presOf" srcId="{B415A805-1C1E-4E79-8FCA-D084F28C2558}" destId="{2475825B-1927-4013-B67D-F27F7D624D0E}" srcOrd="1" destOrd="0" presId="urn:microsoft.com/office/officeart/2005/8/layout/process1"/>
    <dgm:cxn modelId="{15602DB1-161A-44E8-AC18-48BF57A144D3}" srcId="{4AA7977A-DCD9-41BB-9880-8112D3A8AD8A}" destId="{3C68FE64-3328-42C3-8B59-D0C060038D61}" srcOrd="1" destOrd="0" parTransId="{1C8DA50B-3E2E-4C29-843D-5D3B3D29F8A8}" sibTransId="{48772BE6-9752-40AF-B097-DB757E1305EA}"/>
    <dgm:cxn modelId="{F62FAEB5-1987-41E0-8F20-CA4BAD687F8C}" type="presOf" srcId="{48772BE6-9752-40AF-B097-DB757E1305EA}" destId="{6E7407BE-0D69-47DD-B6A0-3DE32598E4A9}" srcOrd="0" destOrd="0" presId="urn:microsoft.com/office/officeart/2005/8/layout/process1"/>
    <dgm:cxn modelId="{8F5D85B6-4AD8-495F-B24E-BE5E39769C03}" type="presOf" srcId="{9C28DDF6-2B29-45C3-B9D0-EFE07C6C8599}" destId="{5A4ED98D-FA5B-45E6-AACC-A53A5C682D40}" srcOrd="0" destOrd="0" presId="urn:microsoft.com/office/officeart/2005/8/layout/process1"/>
    <dgm:cxn modelId="{D737D9BA-A482-4F68-9475-A500C9CF6F67}" srcId="{4AA7977A-DCD9-41BB-9880-8112D3A8AD8A}" destId="{08A00631-2094-4BBD-8CCC-7A483B24C2EF}" srcOrd="2" destOrd="0" parTransId="{4E4BCFA0-CD0C-4CF2-9FEC-470475D8FC9F}" sibTransId="{639A74F1-0BB0-4630-912F-6A8B71F289DD}"/>
    <dgm:cxn modelId="{84F37ADD-2947-476E-9F74-C562D419D669}" type="presOf" srcId="{3C68FE64-3328-42C3-8B59-D0C060038D61}" destId="{858EF33B-CA95-42C0-AC99-DC5ECB72C383}" srcOrd="0" destOrd="0" presId="urn:microsoft.com/office/officeart/2005/8/layout/process1"/>
    <dgm:cxn modelId="{EE8453EB-9003-4D67-9DFF-2A05B9A2C339}" type="presOf" srcId="{4AA7977A-DCD9-41BB-9880-8112D3A8AD8A}" destId="{684A4EB4-0B1A-48B7-8B55-7AE2206EB939}" srcOrd="0" destOrd="0" presId="urn:microsoft.com/office/officeart/2005/8/layout/process1"/>
    <dgm:cxn modelId="{D35CF63A-7606-4F70-9A57-A7C4A7EA3238}" type="presParOf" srcId="{684A4EB4-0B1A-48B7-8B55-7AE2206EB939}" destId="{5A4ED98D-FA5B-45E6-AACC-A53A5C682D40}" srcOrd="0" destOrd="0" presId="urn:microsoft.com/office/officeart/2005/8/layout/process1"/>
    <dgm:cxn modelId="{4A8F2C10-13FE-4700-BACB-9B10126D6735}" type="presParOf" srcId="{684A4EB4-0B1A-48B7-8B55-7AE2206EB939}" destId="{EDD89205-4DDC-4445-867B-74A67BC42A5C}" srcOrd="1" destOrd="0" presId="urn:microsoft.com/office/officeart/2005/8/layout/process1"/>
    <dgm:cxn modelId="{133147B7-DE98-4246-B3C2-754D9DECE769}" type="presParOf" srcId="{EDD89205-4DDC-4445-867B-74A67BC42A5C}" destId="{2475825B-1927-4013-B67D-F27F7D624D0E}" srcOrd="0" destOrd="0" presId="urn:microsoft.com/office/officeart/2005/8/layout/process1"/>
    <dgm:cxn modelId="{96D08B8B-110F-449C-9ABD-B4C1579A9E77}" type="presParOf" srcId="{684A4EB4-0B1A-48B7-8B55-7AE2206EB939}" destId="{858EF33B-CA95-42C0-AC99-DC5ECB72C383}" srcOrd="2" destOrd="0" presId="urn:microsoft.com/office/officeart/2005/8/layout/process1"/>
    <dgm:cxn modelId="{778D2CE3-E81E-44EA-B17B-7786A68431CE}" type="presParOf" srcId="{684A4EB4-0B1A-48B7-8B55-7AE2206EB939}" destId="{6E7407BE-0D69-47DD-B6A0-3DE32598E4A9}" srcOrd="3" destOrd="0" presId="urn:microsoft.com/office/officeart/2005/8/layout/process1"/>
    <dgm:cxn modelId="{86782D51-2B8B-4B81-868A-45FDEC07899E}" type="presParOf" srcId="{6E7407BE-0D69-47DD-B6A0-3DE32598E4A9}" destId="{1DE6D7F6-8FE6-4F5D-BB32-DFC40FC5B62F}" srcOrd="0" destOrd="0" presId="urn:microsoft.com/office/officeart/2005/8/layout/process1"/>
    <dgm:cxn modelId="{D89CDCA0-9890-4578-A4A7-F4977A64AB2D}" type="presParOf" srcId="{684A4EB4-0B1A-48B7-8B55-7AE2206EB939}" destId="{2D19BBE4-42E0-48ED-A703-341B76EFC1A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2459A51-BFD6-4E04-AA46-0D2AB9B72525}" type="doc">
      <dgm:prSet loTypeId="urn:microsoft.com/office/officeart/2018/5/layout/IconLeafLabelList" loCatId="icon" qsTypeId="urn:microsoft.com/office/officeart/2005/8/quickstyle/simple1" qsCatId="simple" csTypeId="urn:microsoft.com/office/officeart/2005/8/colors/accent0_3" csCatId="mainScheme" phldr="1"/>
      <dgm:spPr/>
      <dgm:t>
        <a:bodyPr/>
        <a:lstStyle/>
        <a:p>
          <a:endParaRPr lang="en-US"/>
        </a:p>
      </dgm:t>
    </dgm:pt>
    <dgm:pt modelId="{39B6176E-3F7B-444C-9921-6168A096975F}">
      <dgm:prSet/>
      <dgm:spPr/>
      <dgm:t>
        <a:bodyPr/>
        <a:lstStyle/>
        <a:p>
          <a:pPr>
            <a:lnSpc>
              <a:spcPct val="100000"/>
            </a:lnSpc>
            <a:defRPr cap="all"/>
          </a:pPr>
          <a:r>
            <a:rPr lang="es-MX" dirty="0"/>
            <a:t>Producción</a:t>
          </a:r>
          <a:endParaRPr lang="en-US" dirty="0"/>
        </a:p>
      </dgm:t>
    </dgm:pt>
    <dgm:pt modelId="{2CE0C7C5-4BCA-4CEE-995D-26AC5E93936C}" type="parTrans" cxnId="{FFB1B672-91DC-4FBB-A9EF-2137C2E1ED7A}">
      <dgm:prSet/>
      <dgm:spPr/>
      <dgm:t>
        <a:bodyPr/>
        <a:lstStyle/>
        <a:p>
          <a:endParaRPr lang="en-US"/>
        </a:p>
      </dgm:t>
    </dgm:pt>
    <dgm:pt modelId="{89565213-0588-4922-9141-8E764F878B86}" type="sibTrans" cxnId="{FFB1B672-91DC-4FBB-A9EF-2137C2E1ED7A}">
      <dgm:prSet/>
      <dgm:spPr/>
      <dgm:t>
        <a:bodyPr/>
        <a:lstStyle/>
        <a:p>
          <a:endParaRPr lang="en-US"/>
        </a:p>
      </dgm:t>
    </dgm:pt>
    <dgm:pt modelId="{75351607-214F-48C6-9397-9000FF8AEAFA}">
      <dgm:prSet/>
      <dgm:spPr/>
      <dgm:t>
        <a:bodyPr/>
        <a:lstStyle/>
        <a:p>
          <a:pPr>
            <a:lnSpc>
              <a:spcPct val="100000"/>
            </a:lnSpc>
            <a:defRPr cap="all"/>
          </a:pPr>
          <a:r>
            <a:rPr lang="es-MX"/>
            <a:t>Detección</a:t>
          </a:r>
          <a:endParaRPr lang="en-US"/>
        </a:p>
      </dgm:t>
    </dgm:pt>
    <dgm:pt modelId="{92DF3F83-2431-40DA-AB13-D2588A4ECC18}" type="parTrans" cxnId="{48A10182-890C-4D95-8C04-CC6A9616AD22}">
      <dgm:prSet/>
      <dgm:spPr/>
      <dgm:t>
        <a:bodyPr/>
        <a:lstStyle/>
        <a:p>
          <a:endParaRPr lang="en-US"/>
        </a:p>
      </dgm:t>
    </dgm:pt>
    <dgm:pt modelId="{8B7928E4-091A-485E-8DE8-75F7AA258DAA}" type="sibTrans" cxnId="{48A10182-890C-4D95-8C04-CC6A9616AD22}">
      <dgm:prSet/>
      <dgm:spPr/>
      <dgm:t>
        <a:bodyPr/>
        <a:lstStyle/>
        <a:p>
          <a:endParaRPr lang="en-US"/>
        </a:p>
      </dgm:t>
    </dgm:pt>
    <dgm:pt modelId="{7F112BAB-9531-491B-B166-9507D5AF2742}">
      <dgm:prSet/>
      <dgm:spPr/>
      <dgm:t>
        <a:bodyPr/>
        <a:lstStyle/>
        <a:p>
          <a:pPr>
            <a:lnSpc>
              <a:spcPct val="100000"/>
            </a:lnSpc>
            <a:defRPr cap="all"/>
          </a:pPr>
          <a:r>
            <a:rPr lang="es-MX"/>
            <a:t>Consumo</a:t>
          </a:r>
          <a:endParaRPr lang="en-US"/>
        </a:p>
      </dgm:t>
    </dgm:pt>
    <dgm:pt modelId="{CC1A77B6-3E0C-4C97-A89C-A97C6A8E3445}" type="parTrans" cxnId="{BFBB034F-8BB3-4E89-B0D6-1167F3C4BDC8}">
      <dgm:prSet/>
      <dgm:spPr/>
      <dgm:t>
        <a:bodyPr/>
        <a:lstStyle/>
        <a:p>
          <a:endParaRPr lang="en-US"/>
        </a:p>
      </dgm:t>
    </dgm:pt>
    <dgm:pt modelId="{69A93A5F-8AB1-44B7-9959-58FEDB914079}" type="sibTrans" cxnId="{BFBB034F-8BB3-4E89-B0D6-1167F3C4BDC8}">
      <dgm:prSet/>
      <dgm:spPr/>
      <dgm:t>
        <a:bodyPr/>
        <a:lstStyle/>
        <a:p>
          <a:endParaRPr lang="en-US"/>
        </a:p>
      </dgm:t>
    </dgm:pt>
    <dgm:pt modelId="{E35D3122-90BB-4FB9-B117-A77DA096E282}" type="pres">
      <dgm:prSet presAssocID="{C2459A51-BFD6-4E04-AA46-0D2AB9B72525}" presName="root" presStyleCnt="0">
        <dgm:presLayoutVars>
          <dgm:dir/>
          <dgm:resizeHandles val="exact"/>
        </dgm:presLayoutVars>
      </dgm:prSet>
      <dgm:spPr/>
    </dgm:pt>
    <dgm:pt modelId="{8720D124-58F6-4769-B8EA-E120A3708BEF}" type="pres">
      <dgm:prSet presAssocID="{39B6176E-3F7B-444C-9921-6168A096975F}" presName="compNode" presStyleCnt="0"/>
      <dgm:spPr/>
    </dgm:pt>
    <dgm:pt modelId="{93F05912-2CDD-4E9C-8C71-8ECDBF56D562}" type="pres">
      <dgm:prSet presAssocID="{39B6176E-3F7B-444C-9921-6168A096975F}" presName="iconBgRect" presStyleLbl="bgShp" presStyleIdx="0" presStyleCnt="3"/>
      <dgm:spPr>
        <a:prstGeom prst="round2DiagRect">
          <a:avLst>
            <a:gd name="adj1" fmla="val 29727"/>
            <a:gd name="adj2" fmla="val 0"/>
          </a:avLst>
        </a:prstGeom>
      </dgm:spPr>
    </dgm:pt>
    <dgm:pt modelId="{70588662-5751-44D8-8122-C8BFF8BA8B3D}" type="pres">
      <dgm:prSet presAssocID="{39B6176E-3F7B-444C-9921-6168A09697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actory"/>
        </a:ext>
      </dgm:extLst>
    </dgm:pt>
    <dgm:pt modelId="{C13113D2-A027-49D2-8A05-A76155A505A2}" type="pres">
      <dgm:prSet presAssocID="{39B6176E-3F7B-444C-9921-6168A096975F}" presName="spaceRect" presStyleCnt="0"/>
      <dgm:spPr/>
    </dgm:pt>
    <dgm:pt modelId="{F844467D-08C3-45F9-A981-416F722C53B4}" type="pres">
      <dgm:prSet presAssocID="{39B6176E-3F7B-444C-9921-6168A096975F}" presName="textRect" presStyleLbl="revTx" presStyleIdx="0" presStyleCnt="3">
        <dgm:presLayoutVars>
          <dgm:chMax val="1"/>
          <dgm:chPref val="1"/>
        </dgm:presLayoutVars>
      </dgm:prSet>
      <dgm:spPr/>
    </dgm:pt>
    <dgm:pt modelId="{8DBA3DE6-F099-4598-ABAE-8FB37D4C5BD9}" type="pres">
      <dgm:prSet presAssocID="{89565213-0588-4922-9141-8E764F878B86}" presName="sibTrans" presStyleCnt="0"/>
      <dgm:spPr/>
    </dgm:pt>
    <dgm:pt modelId="{9B90A1E9-84A4-4C0C-8533-D49E382342DA}" type="pres">
      <dgm:prSet presAssocID="{75351607-214F-48C6-9397-9000FF8AEAFA}" presName="compNode" presStyleCnt="0"/>
      <dgm:spPr/>
    </dgm:pt>
    <dgm:pt modelId="{88668381-4BD5-4B5E-A206-81BD64B60122}" type="pres">
      <dgm:prSet presAssocID="{75351607-214F-48C6-9397-9000FF8AEAFA}" presName="iconBgRect" presStyleLbl="bgShp" presStyleIdx="1" presStyleCnt="3"/>
      <dgm:spPr>
        <a:prstGeom prst="round2DiagRect">
          <a:avLst>
            <a:gd name="adj1" fmla="val 29727"/>
            <a:gd name="adj2" fmla="val 0"/>
          </a:avLst>
        </a:prstGeom>
      </dgm:spPr>
    </dgm:pt>
    <dgm:pt modelId="{88DF231D-EC22-43E2-BD9B-6B98323EE86A}" type="pres">
      <dgm:prSet presAssocID="{75351607-214F-48C6-9397-9000FF8AEAF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ye"/>
        </a:ext>
      </dgm:extLst>
    </dgm:pt>
    <dgm:pt modelId="{0BDC221C-F55D-459D-ACB5-E8449467AA5A}" type="pres">
      <dgm:prSet presAssocID="{75351607-214F-48C6-9397-9000FF8AEAFA}" presName="spaceRect" presStyleCnt="0"/>
      <dgm:spPr/>
    </dgm:pt>
    <dgm:pt modelId="{5F901698-9B91-4D13-BA6A-A149E7A6A53E}" type="pres">
      <dgm:prSet presAssocID="{75351607-214F-48C6-9397-9000FF8AEAFA}" presName="textRect" presStyleLbl="revTx" presStyleIdx="1" presStyleCnt="3">
        <dgm:presLayoutVars>
          <dgm:chMax val="1"/>
          <dgm:chPref val="1"/>
        </dgm:presLayoutVars>
      </dgm:prSet>
      <dgm:spPr/>
    </dgm:pt>
    <dgm:pt modelId="{6202CFA0-DC6E-4865-8A71-EF29A7A1F21D}" type="pres">
      <dgm:prSet presAssocID="{8B7928E4-091A-485E-8DE8-75F7AA258DAA}" presName="sibTrans" presStyleCnt="0"/>
      <dgm:spPr/>
    </dgm:pt>
    <dgm:pt modelId="{34B318B2-5715-4B38-B51A-9FC0C50A65F0}" type="pres">
      <dgm:prSet presAssocID="{7F112BAB-9531-491B-B166-9507D5AF2742}" presName="compNode" presStyleCnt="0"/>
      <dgm:spPr/>
    </dgm:pt>
    <dgm:pt modelId="{20F1BE5E-FC06-482A-8BCA-95DA707106DB}" type="pres">
      <dgm:prSet presAssocID="{7F112BAB-9531-491B-B166-9507D5AF2742}" presName="iconBgRect" presStyleLbl="bgShp" presStyleIdx="2" presStyleCnt="3"/>
      <dgm:spPr>
        <a:prstGeom prst="round2DiagRect">
          <a:avLst>
            <a:gd name="adj1" fmla="val 29727"/>
            <a:gd name="adj2" fmla="val 0"/>
          </a:avLst>
        </a:prstGeom>
      </dgm:spPr>
    </dgm:pt>
    <dgm:pt modelId="{53E27DEA-3C3A-487A-B921-DF36C0AEB2FD}" type="pres">
      <dgm:prSet presAssocID="{7F112BAB-9531-491B-B166-9507D5AF274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bbleTea"/>
        </a:ext>
      </dgm:extLst>
    </dgm:pt>
    <dgm:pt modelId="{D7C5B37C-CE84-4385-A4EE-B9A311C7456F}" type="pres">
      <dgm:prSet presAssocID="{7F112BAB-9531-491B-B166-9507D5AF2742}" presName="spaceRect" presStyleCnt="0"/>
      <dgm:spPr/>
    </dgm:pt>
    <dgm:pt modelId="{7BA5DD90-0E24-4A7C-9E0A-1A6EF6B3BAFA}" type="pres">
      <dgm:prSet presAssocID="{7F112BAB-9531-491B-B166-9507D5AF2742}" presName="textRect" presStyleLbl="revTx" presStyleIdx="2" presStyleCnt="3">
        <dgm:presLayoutVars>
          <dgm:chMax val="1"/>
          <dgm:chPref val="1"/>
        </dgm:presLayoutVars>
      </dgm:prSet>
      <dgm:spPr/>
    </dgm:pt>
  </dgm:ptLst>
  <dgm:cxnLst>
    <dgm:cxn modelId="{BFBB034F-8BB3-4E89-B0D6-1167F3C4BDC8}" srcId="{C2459A51-BFD6-4E04-AA46-0D2AB9B72525}" destId="{7F112BAB-9531-491B-B166-9507D5AF2742}" srcOrd="2" destOrd="0" parTransId="{CC1A77B6-3E0C-4C97-A89C-A97C6A8E3445}" sibTransId="{69A93A5F-8AB1-44B7-9959-58FEDB914079}"/>
    <dgm:cxn modelId="{7D869472-E501-44C4-8435-B8596A912AC1}" type="presOf" srcId="{C2459A51-BFD6-4E04-AA46-0D2AB9B72525}" destId="{E35D3122-90BB-4FB9-B117-A77DA096E282}" srcOrd="0" destOrd="0" presId="urn:microsoft.com/office/officeart/2018/5/layout/IconLeafLabelList"/>
    <dgm:cxn modelId="{FFB1B672-91DC-4FBB-A9EF-2137C2E1ED7A}" srcId="{C2459A51-BFD6-4E04-AA46-0D2AB9B72525}" destId="{39B6176E-3F7B-444C-9921-6168A096975F}" srcOrd="0" destOrd="0" parTransId="{2CE0C7C5-4BCA-4CEE-995D-26AC5E93936C}" sibTransId="{89565213-0588-4922-9141-8E764F878B86}"/>
    <dgm:cxn modelId="{48A10182-890C-4D95-8C04-CC6A9616AD22}" srcId="{C2459A51-BFD6-4E04-AA46-0D2AB9B72525}" destId="{75351607-214F-48C6-9397-9000FF8AEAFA}" srcOrd="1" destOrd="0" parTransId="{92DF3F83-2431-40DA-AB13-D2588A4ECC18}" sibTransId="{8B7928E4-091A-485E-8DE8-75F7AA258DAA}"/>
    <dgm:cxn modelId="{B798C0DE-09BE-4768-A77B-85DB14122352}" type="presOf" srcId="{39B6176E-3F7B-444C-9921-6168A096975F}" destId="{F844467D-08C3-45F9-A981-416F722C53B4}" srcOrd="0" destOrd="0" presId="urn:microsoft.com/office/officeart/2018/5/layout/IconLeafLabelList"/>
    <dgm:cxn modelId="{F57D1DE2-E8A2-46F9-9D31-CA9B5AC8068F}" type="presOf" srcId="{75351607-214F-48C6-9397-9000FF8AEAFA}" destId="{5F901698-9B91-4D13-BA6A-A149E7A6A53E}" srcOrd="0" destOrd="0" presId="urn:microsoft.com/office/officeart/2018/5/layout/IconLeafLabelList"/>
    <dgm:cxn modelId="{0819E9F2-3515-4B28-A505-6B4B832B3070}" type="presOf" srcId="{7F112BAB-9531-491B-B166-9507D5AF2742}" destId="{7BA5DD90-0E24-4A7C-9E0A-1A6EF6B3BAFA}" srcOrd="0" destOrd="0" presId="urn:microsoft.com/office/officeart/2018/5/layout/IconLeafLabelList"/>
    <dgm:cxn modelId="{A911D346-A93A-4818-A02D-700614280FF5}" type="presParOf" srcId="{E35D3122-90BB-4FB9-B117-A77DA096E282}" destId="{8720D124-58F6-4769-B8EA-E120A3708BEF}" srcOrd="0" destOrd="0" presId="urn:microsoft.com/office/officeart/2018/5/layout/IconLeafLabelList"/>
    <dgm:cxn modelId="{8015F0DF-CB3B-4F4B-8040-3CBE31C7C4CC}" type="presParOf" srcId="{8720D124-58F6-4769-B8EA-E120A3708BEF}" destId="{93F05912-2CDD-4E9C-8C71-8ECDBF56D562}" srcOrd="0" destOrd="0" presId="urn:microsoft.com/office/officeart/2018/5/layout/IconLeafLabelList"/>
    <dgm:cxn modelId="{AE3D8917-2E79-493B-90FC-4041424B13C0}" type="presParOf" srcId="{8720D124-58F6-4769-B8EA-E120A3708BEF}" destId="{70588662-5751-44D8-8122-C8BFF8BA8B3D}" srcOrd="1" destOrd="0" presId="urn:microsoft.com/office/officeart/2018/5/layout/IconLeafLabelList"/>
    <dgm:cxn modelId="{1C27E8C2-D2A3-4E59-B9DC-45950FE77719}" type="presParOf" srcId="{8720D124-58F6-4769-B8EA-E120A3708BEF}" destId="{C13113D2-A027-49D2-8A05-A76155A505A2}" srcOrd="2" destOrd="0" presId="urn:microsoft.com/office/officeart/2018/5/layout/IconLeafLabelList"/>
    <dgm:cxn modelId="{7EC679B9-5788-4DCD-B605-C1D58993A7A0}" type="presParOf" srcId="{8720D124-58F6-4769-B8EA-E120A3708BEF}" destId="{F844467D-08C3-45F9-A981-416F722C53B4}" srcOrd="3" destOrd="0" presId="urn:microsoft.com/office/officeart/2018/5/layout/IconLeafLabelList"/>
    <dgm:cxn modelId="{D0883CB0-22B6-43DC-A8C5-76EB6AA76936}" type="presParOf" srcId="{E35D3122-90BB-4FB9-B117-A77DA096E282}" destId="{8DBA3DE6-F099-4598-ABAE-8FB37D4C5BD9}" srcOrd="1" destOrd="0" presId="urn:microsoft.com/office/officeart/2018/5/layout/IconLeafLabelList"/>
    <dgm:cxn modelId="{D963CE42-7EBB-4C5E-85E2-3D0197736AB8}" type="presParOf" srcId="{E35D3122-90BB-4FB9-B117-A77DA096E282}" destId="{9B90A1E9-84A4-4C0C-8533-D49E382342DA}" srcOrd="2" destOrd="0" presId="urn:microsoft.com/office/officeart/2018/5/layout/IconLeafLabelList"/>
    <dgm:cxn modelId="{49A48DA1-2C0A-40CD-AC98-BED0680D6695}" type="presParOf" srcId="{9B90A1E9-84A4-4C0C-8533-D49E382342DA}" destId="{88668381-4BD5-4B5E-A206-81BD64B60122}" srcOrd="0" destOrd="0" presId="urn:microsoft.com/office/officeart/2018/5/layout/IconLeafLabelList"/>
    <dgm:cxn modelId="{147F9060-717E-4A5D-9C93-BB77DD499A09}" type="presParOf" srcId="{9B90A1E9-84A4-4C0C-8533-D49E382342DA}" destId="{88DF231D-EC22-43E2-BD9B-6B98323EE86A}" srcOrd="1" destOrd="0" presId="urn:microsoft.com/office/officeart/2018/5/layout/IconLeafLabelList"/>
    <dgm:cxn modelId="{E5E84B7E-A01C-4911-A7B7-EC898DF2E2AC}" type="presParOf" srcId="{9B90A1E9-84A4-4C0C-8533-D49E382342DA}" destId="{0BDC221C-F55D-459D-ACB5-E8449467AA5A}" srcOrd="2" destOrd="0" presId="urn:microsoft.com/office/officeart/2018/5/layout/IconLeafLabelList"/>
    <dgm:cxn modelId="{46BD9934-4F6B-4006-AB62-6B94E7C4561D}" type="presParOf" srcId="{9B90A1E9-84A4-4C0C-8533-D49E382342DA}" destId="{5F901698-9B91-4D13-BA6A-A149E7A6A53E}" srcOrd="3" destOrd="0" presId="urn:microsoft.com/office/officeart/2018/5/layout/IconLeafLabelList"/>
    <dgm:cxn modelId="{8DEF344D-E684-4576-AED8-78948E48F4F9}" type="presParOf" srcId="{E35D3122-90BB-4FB9-B117-A77DA096E282}" destId="{6202CFA0-DC6E-4865-8A71-EF29A7A1F21D}" srcOrd="3" destOrd="0" presId="urn:microsoft.com/office/officeart/2018/5/layout/IconLeafLabelList"/>
    <dgm:cxn modelId="{7004D6F9-08BC-43E0-8104-5AEA33D87D0B}" type="presParOf" srcId="{E35D3122-90BB-4FB9-B117-A77DA096E282}" destId="{34B318B2-5715-4B38-B51A-9FC0C50A65F0}" srcOrd="4" destOrd="0" presId="urn:microsoft.com/office/officeart/2018/5/layout/IconLeafLabelList"/>
    <dgm:cxn modelId="{7AEC380D-97A7-4B26-8FC8-DC5D0D5F6AC6}" type="presParOf" srcId="{34B318B2-5715-4B38-B51A-9FC0C50A65F0}" destId="{20F1BE5E-FC06-482A-8BCA-95DA707106DB}" srcOrd="0" destOrd="0" presId="urn:microsoft.com/office/officeart/2018/5/layout/IconLeafLabelList"/>
    <dgm:cxn modelId="{22C1A0AF-116F-4517-80B1-B496A3B61861}" type="presParOf" srcId="{34B318B2-5715-4B38-B51A-9FC0C50A65F0}" destId="{53E27DEA-3C3A-487A-B921-DF36C0AEB2FD}" srcOrd="1" destOrd="0" presId="urn:microsoft.com/office/officeart/2018/5/layout/IconLeafLabelList"/>
    <dgm:cxn modelId="{ACCA1C50-73B2-4268-AD7F-412F5C624A72}" type="presParOf" srcId="{34B318B2-5715-4B38-B51A-9FC0C50A65F0}" destId="{D7C5B37C-CE84-4385-A4EE-B9A311C7456F}" srcOrd="2" destOrd="0" presId="urn:microsoft.com/office/officeart/2018/5/layout/IconLeafLabelList"/>
    <dgm:cxn modelId="{CE6366EB-25EE-4578-916E-81B844D6DE21}" type="presParOf" srcId="{34B318B2-5715-4B38-B51A-9FC0C50A65F0}" destId="{7BA5DD90-0E24-4A7C-9E0A-1A6EF6B3BAFA}"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F874125-AD32-4F6D-B030-73BBFC050E6A}" type="doc">
      <dgm:prSet loTypeId="urn:microsoft.com/office/officeart/2005/8/layout/chevronAccent+Icon" loCatId="process" qsTypeId="urn:microsoft.com/office/officeart/2005/8/quickstyle/simple1" qsCatId="simple" csTypeId="urn:microsoft.com/office/officeart/2005/8/colors/accent0_3" csCatId="mainScheme" phldr="1"/>
      <dgm:spPr/>
    </dgm:pt>
    <dgm:pt modelId="{E0CEBB27-A58F-4483-9940-1403C6F04848}">
      <dgm:prSet phldrT="[Text]"/>
      <dgm:spPr/>
      <dgm:t>
        <a:bodyPr/>
        <a:lstStyle/>
        <a:p>
          <a:r>
            <a:rPr lang="es-MX" dirty="0"/>
            <a:t>Punto de Venta</a:t>
          </a:r>
        </a:p>
      </dgm:t>
    </dgm:pt>
    <dgm:pt modelId="{C155D242-A689-4B21-8670-5B6B1F43B130}" type="parTrans" cxnId="{F966778D-C255-48EC-9364-786ADD7A5255}">
      <dgm:prSet/>
      <dgm:spPr/>
      <dgm:t>
        <a:bodyPr/>
        <a:lstStyle/>
        <a:p>
          <a:endParaRPr lang="es-MX"/>
        </a:p>
      </dgm:t>
    </dgm:pt>
    <dgm:pt modelId="{5AB1A018-EE85-4236-AE88-13C682953682}" type="sibTrans" cxnId="{F966778D-C255-48EC-9364-786ADD7A5255}">
      <dgm:prSet/>
      <dgm:spPr/>
      <dgm:t>
        <a:bodyPr/>
        <a:lstStyle/>
        <a:p>
          <a:endParaRPr lang="es-MX"/>
        </a:p>
      </dgm:t>
    </dgm:pt>
    <dgm:pt modelId="{4C6A8576-257E-4740-8885-555EEDB89905}">
      <dgm:prSet phldrT="[Text]"/>
      <dgm:spPr/>
      <dgm:t>
        <a:bodyPr/>
        <a:lstStyle/>
        <a:p>
          <a:r>
            <a:rPr lang="es-MX" dirty="0" err="1"/>
            <a:t>Event</a:t>
          </a:r>
          <a:r>
            <a:rPr lang="es-MX" dirty="0"/>
            <a:t> Hub</a:t>
          </a:r>
        </a:p>
      </dgm:t>
    </dgm:pt>
    <dgm:pt modelId="{FF3C4430-ABB6-4D33-8716-555091CE6180}" type="parTrans" cxnId="{C7A374BF-E673-47B7-9AE0-8023C18CD05D}">
      <dgm:prSet/>
      <dgm:spPr/>
      <dgm:t>
        <a:bodyPr/>
        <a:lstStyle/>
        <a:p>
          <a:endParaRPr lang="es-MX"/>
        </a:p>
      </dgm:t>
    </dgm:pt>
    <dgm:pt modelId="{A7960153-F07D-4F34-A97C-66571A1731CC}" type="sibTrans" cxnId="{C7A374BF-E673-47B7-9AE0-8023C18CD05D}">
      <dgm:prSet/>
      <dgm:spPr/>
      <dgm:t>
        <a:bodyPr/>
        <a:lstStyle/>
        <a:p>
          <a:endParaRPr lang="es-MX"/>
        </a:p>
      </dgm:t>
    </dgm:pt>
    <dgm:pt modelId="{DB67EDA7-DD44-4FE1-89A1-139B40CEBA77}" type="pres">
      <dgm:prSet presAssocID="{EF874125-AD32-4F6D-B030-73BBFC050E6A}" presName="Name0" presStyleCnt="0">
        <dgm:presLayoutVars>
          <dgm:dir/>
          <dgm:resizeHandles val="exact"/>
        </dgm:presLayoutVars>
      </dgm:prSet>
      <dgm:spPr/>
    </dgm:pt>
    <dgm:pt modelId="{0997DC5D-8773-4579-AD69-68C5F5A78B0D}" type="pres">
      <dgm:prSet presAssocID="{E0CEBB27-A58F-4483-9940-1403C6F04848}" presName="composite" presStyleCnt="0"/>
      <dgm:spPr/>
    </dgm:pt>
    <dgm:pt modelId="{91D71AF0-EE25-4F55-8596-391A18BF5739}" type="pres">
      <dgm:prSet presAssocID="{E0CEBB27-A58F-4483-9940-1403C6F04848}" presName="bgChev" presStyleLbl="node1" presStyleIdx="0" presStyleCnt="2"/>
      <dgm:spPr/>
    </dgm:pt>
    <dgm:pt modelId="{97693D19-15C4-474F-9876-9C4985C1E3AC}" type="pres">
      <dgm:prSet presAssocID="{E0CEBB27-A58F-4483-9940-1403C6F04848}" presName="txNode" presStyleLbl="fgAcc1" presStyleIdx="0" presStyleCnt="2">
        <dgm:presLayoutVars>
          <dgm:bulletEnabled val="1"/>
        </dgm:presLayoutVars>
      </dgm:prSet>
      <dgm:spPr/>
    </dgm:pt>
    <dgm:pt modelId="{F34604AA-659F-4EF0-8DCA-749ECE361708}" type="pres">
      <dgm:prSet presAssocID="{5AB1A018-EE85-4236-AE88-13C682953682}" presName="compositeSpace" presStyleCnt="0"/>
      <dgm:spPr/>
    </dgm:pt>
    <dgm:pt modelId="{E49ECACD-4F68-41D7-966E-383EDF2F753F}" type="pres">
      <dgm:prSet presAssocID="{4C6A8576-257E-4740-8885-555EEDB89905}" presName="composite" presStyleCnt="0"/>
      <dgm:spPr/>
    </dgm:pt>
    <dgm:pt modelId="{4C4670A7-B0A4-4E1D-8345-84F74E71F038}" type="pres">
      <dgm:prSet presAssocID="{4C6A8576-257E-4740-8885-555EEDB89905}" presName="bgChev" presStyleLbl="node1" presStyleIdx="1" presStyleCnt="2"/>
      <dgm:spPr/>
    </dgm:pt>
    <dgm:pt modelId="{679366DF-E17F-4FC3-B7B9-55E0F7AA9607}" type="pres">
      <dgm:prSet presAssocID="{4C6A8576-257E-4740-8885-555EEDB89905}" presName="txNode" presStyleLbl="fgAcc1" presStyleIdx="1" presStyleCnt="2">
        <dgm:presLayoutVars>
          <dgm:bulletEnabled val="1"/>
        </dgm:presLayoutVars>
      </dgm:prSet>
      <dgm:spPr/>
    </dgm:pt>
  </dgm:ptLst>
  <dgm:cxnLst>
    <dgm:cxn modelId="{5BCE8182-CBA8-42FF-B183-4B68E483CFB9}" type="presOf" srcId="{EF874125-AD32-4F6D-B030-73BBFC050E6A}" destId="{DB67EDA7-DD44-4FE1-89A1-139B40CEBA77}" srcOrd="0" destOrd="0" presId="urn:microsoft.com/office/officeart/2005/8/layout/chevronAccent+Icon"/>
    <dgm:cxn modelId="{F966778D-C255-48EC-9364-786ADD7A5255}" srcId="{EF874125-AD32-4F6D-B030-73BBFC050E6A}" destId="{E0CEBB27-A58F-4483-9940-1403C6F04848}" srcOrd="0" destOrd="0" parTransId="{C155D242-A689-4B21-8670-5B6B1F43B130}" sibTransId="{5AB1A018-EE85-4236-AE88-13C682953682}"/>
    <dgm:cxn modelId="{0DF08A90-1035-4F91-9FD8-7DC4A2E77EFA}" type="presOf" srcId="{4C6A8576-257E-4740-8885-555EEDB89905}" destId="{679366DF-E17F-4FC3-B7B9-55E0F7AA9607}" srcOrd="0" destOrd="0" presId="urn:microsoft.com/office/officeart/2005/8/layout/chevronAccent+Icon"/>
    <dgm:cxn modelId="{C7A374BF-E673-47B7-9AE0-8023C18CD05D}" srcId="{EF874125-AD32-4F6D-B030-73BBFC050E6A}" destId="{4C6A8576-257E-4740-8885-555EEDB89905}" srcOrd="1" destOrd="0" parTransId="{FF3C4430-ABB6-4D33-8716-555091CE6180}" sibTransId="{A7960153-F07D-4F34-A97C-66571A1731CC}"/>
    <dgm:cxn modelId="{4644EBCB-7834-4D7C-A096-986C29371ABE}" type="presOf" srcId="{E0CEBB27-A58F-4483-9940-1403C6F04848}" destId="{97693D19-15C4-474F-9876-9C4985C1E3AC}" srcOrd="0" destOrd="0" presId="urn:microsoft.com/office/officeart/2005/8/layout/chevronAccent+Icon"/>
    <dgm:cxn modelId="{AFD06227-0CE6-42DC-8E77-35A7ED124017}" type="presParOf" srcId="{DB67EDA7-DD44-4FE1-89A1-139B40CEBA77}" destId="{0997DC5D-8773-4579-AD69-68C5F5A78B0D}" srcOrd="0" destOrd="0" presId="urn:microsoft.com/office/officeart/2005/8/layout/chevronAccent+Icon"/>
    <dgm:cxn modelId="{296E0B18-7431-4B17-B195-A248E1C61447}" type="presParOf" srcId="{0997DC5D-8773-4579-AD69-68C5F5A78B0D}" destId="{91D71AF0-EE25-4F55-8596-391A18BF5739}" srcOrd="0" destOrd="0" presId="urn:microsoft.com/office/officeart/2005/8/layout/chevronAccent+Icon"/>
    <dgm:cxn modelId="{994940F1-C434-43C1-967F-224BB54B6DB2}" type="presParOf" srcId="{0997DC5D-8773-4579-AD69-68C5F5A78B0D}" destId="{97693D19-15C4-474F-9876-9C4985C1E3AC}" srcOrd="1" destOrd="0" presId="urn:microsoft.com/office/officeart/2005/8/layout/chevronAccent+Icon"/>
    <dgm:cxn modelId="{8B8F3950-C3E0-441B-9A7C-5BB9A661E19A}" type="presParOf" srcId="{DB67EDA7-DD44-4FE1-89A1-139B40CEBA77}" destId="{F34604AA-659F-4EF0-8DCA-749ECE361708}" srcOrd="1" destOrd="0" presId="urn:microsoft.com/office/officeart/2005/8/layout/chevronAccent+Icon"/>
    <dgm:cxn modelId="{8901FA4D-A68E-4BD2-9B9F-D7DB284D68AE}" type="presParOf" srcId="{DB67EDA7-DD44-4FE1-89A1-139B40CEBA77}" destId="{E49ECACD-4F68-41D7-966E-383EDF2F753F}" srcOrd="2" destOrd="0" presId="urn:microsoft.com/office/officeart/2005/8/layout/chevronAccent+Icon"/>
    <dgm:cxn modelId="{F8AB2DAC-335C-44BD-9DCB-C64F6A75E2A1}" type="presParOf" srcId="{E49ECACD-4F68-41D7-966E-383EDF2F753F}" destId="{4C4670A7-B0A4-4E1D-8345-84F74E71F038}" srcOrd="0" destOrd="0" presId="urn:microsoft.com/office/officeart/2005/8/layout/chevronAccent+Icon"/>
    <dgm:cxn modelId="{B1525BBA-CBD3-4E0B-B4AD-950FD44CCBA8}" type="presParOf" srcId="{E49ECACD-4F68-41D7-966E-383EDF2F753F}" destId="{679366DF-E17F-4FC3-B7B9-55E0F7AA9607}"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06D93-A1AB-43DF-9C45-E5CA15480458}">
      <dsp:nvSpPr>
        <dsp:cNvPr id="0" name=""/>
        <dsp:cNvSpPr/>
      </dsp:nvSpPr>
      <dsp:spPr>
        <a:xfrm>
          <a:off x="0" y="246920"/>
          <a:ext cx="6134894" cy="66558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MX" sz="1200" kern="1200" dirty="0"/>
            <a:t>Ingeniería en Sistemas Computacionales</a:t>
          </a:r>
        </a:p>
      </dsp:txBody>
      <dsp:txXfrm>
        <a:off x="32491" y="279411"/>
        <a:ext cx="6069912" cy="600601"/>
      </dsp:txXfrm>
    </dsp:sp>
    <dsp:sp modelId="{07EADD8E-01AE-47DF-B230-39AB9731761F}">
      <dsp:nvSpPr>
        <dsp:cNvPr id="0" name=""/>
        <dsp:cNvSpPr/>
      </dsp:nvSpPr>
      <dsp:spPr>
        <a:xfrm>
          <a:off x="0" y="947064"/>
          <a:ext cx="6134894" cy="66558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MX" sz="1200" kern="1200" dirty="0"/>
            <a:t>Maestría en Ciencias de la Computación</a:t>
          </a:r>
        </a:p>
      </dsp:txBody>
      <dsp:txXfrm>
        <a:off x="32491" y="979555"/>
        <a:ext cx="6069912" cy="600601"/>
      </dsp:txXfrm>
    </dsp:sp>
    <dsp:sp modelId="{22B0EA2A-77ED-4045-BC5E-79FB07034934}">
      <dsp:nvSpPr>
        <dsp:cNvPr id="0" name=""/>
        <dsp:cNvSpPr/>
      </dsp:nvSpPr>
      <dsp:spPr>
        <a:xfrm>
          <a:off x="0" y="1647208"/>
          <a:ext cx="6134894" cy="66558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MX" sz="1200" kern="1200" dirty="0"/>
            <a:t>Cursos y Certificaciones por parte de Microsoft y otras entidades.</a:t>
          </a:r>
        </a:p>
      </dsp:txBody>
      <dsp:txXfrm>
        <a:off x="32491" y="1679699"/>
        <a:ext cx="6069912" cy="600601"/>
      </dsp:txXfrm>
    </dsp:sp>
    <dsp:sp modelId="{1AF7A3B7-F7CF-4C54-B443-3AD66C802B54}">
      <dsp:nvSpPr>
        <dsp:cNvPr id="0" name=""/>
        <dsp:cNvSpPr/>
      </dsp:nvSpPr>
      <dsp:spPr>
        <a:xfrm>
          <a:off x="0" y="2347351"/>
          <a:ext cx="6134894" cy="66558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MX" sz="1200" kern="1200" dirty="0"/>
            <a:t>Área de experiencia en el desarrollo de software usando principalmente tecnologías de Microsoft, tanto en los ámbitos del diseño, el desarrollo, la prueba e implementación </a:t>
          </a:r>
          <a:r>
            <a:rPr lang="es-MX" sz="1200" kern="1200" dirty="0" err="1"/>
            <a:t>on-premises</a:t>
          </a:r>
          <a:r>
            <a:rPr lang="es-MX" sz="1200" kern="1200" dirty="0"/>
            <a:t> y en la nube.</a:t>
          </a:r>
        </a:p>
      </dsp:txBody>
      <dsp:txXfrm>
        <a:off x="32491" y="2379842"/>
        <a:ext cx="6069912" cy="600601"/>
      </dsp:txXfrm>
    </dsp:sp>
    <dsp:sp modelId="{D961143F-A961-4A79-B976-CD42CC800641}">
      <dsp:nvSpPr>
        <dsp:cNvPr id="0" name=""/>
        <dsp:cNvSpPr/>
      </dsp:nvSpPr>
      <dsp:spPr>
        <a:xfrm>
          <a:off x="0" y="3047495"/>
          <a:ext cx="6134894" cy="66558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MX" sz="1200" kern="1200" dirty="0"/>
            <a:t>Participación en proyectos de Gobiernos Estatales y Federal en México, así como en el sector con empresas particulares en equipos multidisciplinarios nacionales e internacionales con empresas como </a:t>
          </a:r>
          <a:r>
            <a:rPr lang="es-MX" sz="1200" kern="1200" dirty="0" err="1"/>
            <a:t>Extend</a:t>
          </a:r>
          <a:r>
            <a:rPr lang="es-MX" sz="1200" kern="1200" dirty="0"/>
            <a:t>, Microsoft, </a:t>
          </a:r>
          <a:r>
            <a:rPr lang="es-MX" sz="1200" kern="1200" dirty="0" err="1"/>
            <a:t>Speridian</a:t>
          </a:r>
          <a:r>
            <a:rPr lang="es-MX" sz="1200" kern="1200" dirty="0"/>
            <a:t>, Cognizant, </a:t>
          </a:r>
          <a:r>
            <a:rPr lang="es-MX" sz="1200" kern="1200" dirty="0" err="1"/>
            <a:t>Persistent</a:t>
          </a:r>
          <a:r>
            <a:rPr lang="es-MX" sz="1200" kern="1200" dirty="0"/>
            <a:t>, Ford.</a:t>
          </a:r>
        </a:p>
      </dsp:txBody>
      <dsp:txXfrm>
        <a:off x="32491" y="3079986"/>
        <a:ext cx="6069912" cy="60060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2F42E-0EF5-4FC7-A73D-9521953BEDAD}">
      <dsp:nvSpPr>
        <dsp:cNvPr id="0" name=""/>
        <dsp:cNvSpPr/>
      </dsp:nvSpPr>
      <dsp:spPr>
        <a:xfrm>
          <a:off x="212335" y="469890"/>
          <a:ext cx="1335915" cy="1335915"/>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21B0B-336D-4DA7-A85D-EFFFB812469C}">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796CD4-51C7-45F7-8043-2027B8AD3020}">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ES" sz="2000" kern="1200" dirty="0"/>
            <a:t>Varios subsistemas deben procesar los mismos eventos.</a:t>
          </a:r>
          <a:endParaRPr lang="en-US" sz="2000" kern="1200" dirty="0"/>
        </a:p>
      </dsp:txBody>
      <dsp:txXfrm>
        <a:off x="1834517" y="469890"/>
        <a:ext cx="3148942" cy="1335915"/>
      </dsp:txXfrm>
    </dsp:sp>
    <dsp:sp modelId="{7636619F-354F-4B73-BDC9-85E937CA245A}">
      <dsp:nvSpPr>
        <dsp:cNvPr id="0" name=""/>
        <dsp:cNvSpPr/>
      </dsp:nvSpPr>
      <dsp:spPr>
        <a:xfrm>
          <a:off x="5532139" y="469890"/>
          <a:ext cx="1335915" cy="1335915"/>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3021CE-E638-40B5-84FD-F4064012C65F}">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FBB324-DB22-45C9-8E86-41AC4E8F17B7}">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ES" sz="2000" kern="1200"/>
            <a:t>Procesamiento en tiempo real con retardo mínimo.</a:t>
          </a:r>
          <a:endParaRPr lang="en-US" sz="2000" kern="1200"/>
        </a:p>
      </dsp:txBody>
      <dsp:txXfrm>
        <a:off x="7154322" y="469890"/>
        <a:ext cx="3148942" cy="1335915"/>
      </dsp:txXfrm>
    </dsp:sp>
    <dsp:sp modelId="{04AC5FE6-65FC-4EBE-9F93-BEABB9330739}">
      <dsp:nvSpPr>
        <dsp:cNvPr id="0" name=""/>
        <dsp:cNvSpPr/>
      </dsp:nvSpPr>
      <dsp:spPr>
        <a:xfrm>
          <a:off x="212335" y="2545532"/>
          <a:ext cx="1335915" cy="1335915"/>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279730-C1DF-4A57-810C-05FFE83B1264}">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15E85E-AAC3-4A9A-AE22-F5D893ECFC51}">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ES" sz="2000" kern="1200"/>
            <a:t>Procesamiento de eventos complejos, como coincidencia de patrones o agregación durante ventanas de tiempo.</a:t>
          </a:r>
          <a:endParaRPr lang="en-US" sz="2000" kern="1200"/>
        </a:p>
      </dsp:txBody>
      <dsp:txXfrm>
        <a:off x="1834517" y="2545532"/>
        <a:ext cx="3148942" cy="1335915"/>
      </dsp:txXfrm>
    </dsp:sp>
    <dsp:sp modelId="{7CD46064-7B88-4121-AFA3-008370558CE1}">
      <dsp:nvSpPr>
        <dsp:cNvPr id="0" name=""/>
        <dsp:cNvSpPr/>
      </dsp:nvSpPr>
      <dsp:spPr>
        <a:xfrm>
          <a:off x="5532139" y="2545532"/>
          <a:ext cx="1335915" cy="1335915"/>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6C198C-5280-497C-A81E-C5EFC90C1270}">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5EE0D-681E-444E-A2EF-980C8D5464EF}">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ES" sz="2000" kern="1200"/>
            <a:t>Gran volumen y alta velocidad de datos, como IoT.</a:t>
          </a:r>
          <a:endParaRPr lang="en-US" sz="2000" kern="1200"/>
        </a:p>
      </dsp:txBody>
      <dsp:txXfrm>
        <a:off x="7154322" y="2545532"/>
        <a:ext cx="3148942" cy="133591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71AF0-EE25-4F55-8596-391A18BF5739}">
      <dsp:nvSpPr>
        <dsp:cNvPr id="0" name=""/>
        <dsp:cNvSpPr/>
      </dsp:nvSpPr>
      <dsp:spPr>
        <a:xfrm>
          <a:off x="2749" y="876864"/>
          <a:ext cx="2857075" cy="1102831"/>
        </a:xfrm>
        <a:prstGeom prst="chevron">
          <a:avLst>
            <a:gd name="adj" fmla="val 4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93D19-15C4-474F-9876-9C4985C1E3AC}">
      <dsp:nvSpPr>
        <dsp:cNvPr id="0" name=""/>
        <dsp:cNvSpPr/>
      </dsp:nvSpPr>
      <dsp:spPr>
        <a:xfrm>
          <a:off x="764636" y="1152572"/>
          <a:ext cx="2412641" cy="1102831"/>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MX" sz="2400" kern="1200" dirty="0"/>
            <a:t>Petición de actualización</a:t>
          </a:r>
        </a:p>
      </dsp:txBody>
      <dsp:txXfrm>
        <a:off x="796937" y="1184873"/>
        <a:ext cx="2348039" cy="1038229"/>
      </dsp:txXfrm>
    </dsp:sp>
    <dsp:sp modelId="{4C4670A7-B0A4-4E1D-8345-84F74E71F038}">
      <dsp:nvSpPr>
        <dsp:cNvPr id="0" name=""/>
        <dsp:cNvSpPr/>
      </dsp:nvSpPr>
      <dsp:spPr>
        <a:xfrm>
          <a:off x="3266165" y="876864"/>
          <a:ext cx="2857075" cy="1102831"/>
        </a:xfrm>
        <a:prstGeom prst="chevron">
          <a:avLst>
            <a:gd name="adj" fmla="val 4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9366DF-E17F-4FC3-B7B9-55E0F7AA9607}">
      <dsp:nvSpPr>
        <dsp:cNvPr id="0" name=""/>
        <dsp:cNvSpPr/>
      </dsp:nvSpPr>
      <dsp:spPr>
        <a:xfrm>
          <a:off x="4028052" y="1152572"/>
          <a:ext cx="2412641" cy="1102831"/>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MX" sz="2400" kern="1200" dirty="0" err="1"/>
            <a:t>Event</a:t>
          </a:r>
          <a:r>
            <a:rPr lang="es-MX" sz="2400" kern="1200" dirty="0"/>
            <a:t> Hub</a:t>
          </a:r>
        </a:p>
      </dsp:txBody>
      <dsp:txXfrm>
        <a:off x="4060353" y="1184873"/>
        <a:ext cx="2348039" cy="10382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5E4C2-F1B5-4C4A-9B81-7133A5C81F74}">
      <dsp:nvSpPr>
        <dsp:cNvPr id="0" name=""/>
        <dsp:cNvSpPr/>
      </dsp:nvSpPr>
      <dsp:spPr>
        <a:xfrm>
          <a:off x="712007" y="67234"/>
          <a:ext cx="640706" cy="64070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63B9CD-733E-4592-B1A2-AB6782AC9046}">
      <dsp:nvSpPr>
        <dsp:cNvPr id="0" name=""/>
        <dsp:cNvSpPr/>
      </dsp:nvSpPr>
      <dsp:spPr>
        <a:xfrm>
          <a:off x="846555" y="201783"/>
          <a:ext cx="371609" cy="3716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B06DC3-FDBD-4560-AEB1-059FABF3B7A8}">
      <dsp:nvSpPr>
        <dsp:cNvPr id="0" name=""/>
        <dsp:cNvSpPr/>
      </dsp:nvSpPr>
      <dsp:spPr>
        <a:xfrm>
          <a:off x="1490008" y="67234"/>
          <a:ext cx="1510237"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MX" sz="2000" kern="1200" dirty="0"/>
            <a:t>Sistema de cotización</a:t>
          </a:r>
          <a:endParaRPr lang="en-US" sz="2000" kern="1200" dirty="0"/>
        </a:p>
      </dsp:txBody>
      <dsp:txXfrm>
        <a:off x="1490008" y="67234"/>
        <a:ext cx="1510237" cy="640706"/>
      </dsp:txXfrm>
    </dsp:sp>
    <dsp:sp modelId="{E16793B4-59C6-48B5-A1B2-84758E5B29B7}">
      <dsp:nvSpPr>
        <dsp:cNvPr id="0" name=""/>
        <dsp:cNvSpPr/>
      </dsp:nvSpPr>
      <dsp:spPr>
        <a:xfrm>
          <a:off x="3263393" y="67234"/>
          <a:ext cx="640706" cy="64070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76ED88-DBF8-4B23-9618-39720CDEBDD7}">
      <dsp:nvSpPr>
        <dsp:cNvPr id="0" name=""/>
        <dsp:cNvSpPr/>
      </dsp:nvSpPr>
      <dsp:spPr>
        <a:xfrm>
          <a:off x="3397942" y="201783"/>
          <a:ext cx="371609" cy="3716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0496C0-918D-4C51-A220-8F6BAFB06E7E}">
      <dsp:nvSpPr>
        <dsp:cNvPr id="0" name=""/>
        <dsp:cNvSpPr/>
      </dsp:nvSpPr>
      <dsp:spPr>
        <a:xfrm>
          <a:off x="4041394" y="67234"/>
          <a:ext cx="1510237"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MX" sz="2000" kern="1200"/>
            <a:t>Sistema de facturación</a:t>
          </a:r>
          <a:endParaRPr lang="en-US" sz="2000" kern="1200"/>
        </a:p>
      </dsp:txBody>
      <dsp:txXfrm>
        <a:off x="4041394" y="67234"/>
        <a:ext cx="1510237" cy="640706"/>
      </dsp:txXfrm>
    </dsp:sp>
    <dsp:sp modelId="{6A1791ED-71A9-4FFF-9100-C3D1DB62566E}">
      <dsp:nvSpPr>
        <dsp:cNvPr id="0" name=""/>
        <dsp:cNvSpPr/>
      </dsp:nvSpPr>
      <dsp:spPr>
        <a:xfrm>
          <a:off x="712007" y="1643738"/>
          <a:ext cx="640706" cy="64070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97D63F-8770-45D8-9D83-78C641C291DC}">
      <dsp:nvSpPr>
        <dsp:cNvPr id="0" name=""/>
        <dsp:cNvSpPr/>
      </dsp:nvSpPr>
      <dsp:spPr>
        <a:xfrm>
          <a:off x="846555" y="1778287"/>
          <a:ext cx="371609" cy="3716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8F09C6-F6CA-4676-9D56-A46D1D7AE2D2}">
      <dsp:nvSpPr>
        <dsp:cNvPr id="0" name=""/>
        <dsp:cNvSpPr/>
      </dsp:nvSpPr>
      <dsp:spPr>
        <a:xfrm>
          <a:off x="1490008" y="1643738"/>
          <a:ext cx="1510237"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MX" sz="2000" kern="1200"/>
            <a:t>Punto de Venta</a:t>
          </a:r>
          <a:endParaRPr lang="en-US" sz="2000" kern="1200"/>
        </a:p>
      </dsp:txBody>
      <dsp:txXfrm>
        <a:off x="1490008" y="1643738"/>
        <a:ext cx="1510237" cy="640706"/>
      </dsp:txXfrm>
    </dsp:sp>
    <dsp:sp modelId="{4173F5A0-FBE5-49DF-B453-0FA0165E78CF}">
      <dsp:nvSpPr>
        <dsp:cNvPr id="0" name=""/>
        <dsp:cNvSpPr/>
      </dsp:nvSpPr>
      <dsp:spPr>
        <a:xfrm>
          <a:off x="3263393" y="1643738"/>
          <a:ext cx="640706" cy="64070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21F02F-F6A1-4DA0-BADB-132E3C940A35}">
      <dsp:nvSpPr>
        <dsp:cNvPr id="0" name=""/>
        <dsp:cNvSpPr/>
      </dsp:nvSpPr>
      <dsp:spPr>
        <a:xfrm>
          <a:off x="3397942" y="1778287"/>
          <a:ext cx="371609" cy="3716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C11CA2-1D97-479F-9FAE-4AB76C923C9B}">
      <dsp:nvSpPr>
        <dsp:cNvPr id="0" name=""/>
        <dsp:cNvSpPr/>
      </dsp:nvSpPr>
      <dsp:spPr>
        <a:xfrm>
          <a:off x="4041394" y="1643738"/>
          <a:ext cx="1510237"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MX" sz="2000" kern="1200"/>
            <a:t>Inventario y almacén</a:t>
          </a:r>
          <a:endParaRPr lang="en-US" sz="2000" kern="1200"/>
        </a:p>
      </dsp:txBody>
      <dsp:txXfrm>
        <a:off x="4041394" y="1643738"/>
        <a:ext cx="1510237" cy="640706"/>
      </dsp:txXfrm>
    </dsp:sp>
    <dsp:sp modelId="{1D421807-1401-489F-992E-9FD15BCD5824}">
      <dsp:nvSpPr>
        <dsp:cNvPr id="0" name=""/>
        <dsp:cNvSpPr/>
      </dsp:nvSpPr>
      <dsp:spPr>
        <a:xfrm>
          <a:off x="712007" y="3220242"/>
          <a:ext cx="640706" cy="64070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9EDFF9-8384-4A9F-B326-FE1224A2FE78}">
      <dsp:nvSpPr>
        <dsp:cNvPr id="0" name=""/>
        <dsp:cNvSpPr/>
      </dsp:nvSpPr>
      <dsp:spPr>
        <a:xfrm>
          <a:off x="846555" y="3354790"/>
          <a:ext cx="371609" cy="3716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D4999A-9676-409B-9DB8-AB178275D8F0}">
      <dsp:nvSpPr>
        <dsp:cNvPr id="0" name=""/>
        <dsp:cNvSpPr/>
      </dsp:nvSpPr>
      <dsp:spPr>
        <a:xfrm>
          <a:off x="1490008" y="3220242"/>
          <a:ext cx="1510237"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MX" sz="2000" kern="1200"/>
            <a:t>Contabilidad</a:t>
          </a:r>
          <a:endParaRPr lang="en-US" sz="2000" kern="1200"/>
        </a:p>
      </dsp:txBody>
      <dsp:txXfrm>
        <a:off x="1490008" y="3220242"/>
        <a:ext cx="1510237" cy="640706"/>
      </dsp:txXfrm>
    </dsp:sp>
    <dsp:sp modelId="{E11A44A5-11E0-42C7-9BFF-C4EC8E1D79B3}">
      <dsp:nvSpPr>
        <dsp:cNvPr id="0" name=""/>
        <dsp:cNvSpPr/>
      </dsp:nvSpPr>
      <dsp:spPr>
        <a:xfrm>
          <a:off x="3263393" y="3220242"/>
          <a:ext cx="640706" cy="64070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085FB8-79D2-40E3-8FA8-5E0B52829853}">
      <dsp:nvSpPr>
        <dsp:cNvPr id="0" name=""/>
        <dsp:cNvSpPr/>
      </dsp:nvSpPr>
      <dsp:spPr>
        <a:xfrm>
          <a:off x="3397942" y="3354790"/>
          <a:ext cx="371609" cy="37160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32F0C3-9923-4361-9941-D9DABE37DB58}">
      <dsp:nvSpPr>
        <dsp:cNvPr id="0" name=""/>
        <dsp:cNvSpPr/>
      </dsp:nvSpPr>
      <dsp:spPr>
        <a:xfrm>
          <a:off x="4041394" y="3220242"/>
          <a:ext cx="1510237"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MX" sz="2000" kern="1200"/>
            <a:t>Embarque y seguimiento</a:t>
          </a:r>
          <a:endParaRPr lang="en-US" sz="2000" kern="1200"/>
        </a:p>
      </dsp:txBody>
      <dsp:txXfrm>
        <a:off x="4041394" y="3220242"/>
        <a:ext cx="1510237" cy="640706"/>
      </dsp:txXfrm>
    </dsp:sp>
    <dsp:sp modelId="{84DD2513-8A55-445A-980A-C0216D071033}">
      <dsp:nvSpPr>
        <dsp:cNvPr id="0" name=""/>
        <dsp:cNvSpPr/>
      </dsp:nvSpPr>
      <dsp:spPr>
        <a:xfrm>
          <a:off x="712007" y="4796746"/>
          <a:ext cx="640706" cy="64070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6DB7C4-E289-4D2C-A97D-492EA6DD7D9A}">
      <dsp:nvSpPr>
        <dsp:cNvPr id="0" name=""/>
        <dsp:cNvSpPr/>
      </dsp:nvSpPr>
      <dsp:spPr>
        <a:xfrm>
          <a:off x="846555" y="4931294"/>
          <a:ext cx="371609" cy="37160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4A94FC-BB70-44B9-8594-DA7E841076DF}">
      <dsp:nvSpPr>
        <dsp:cNvPr id="0" name=""/>
        <dsp:cNvSpPr/>
      </dsp:nvSpPr>
      <dsp:spPr>
        <a:xfrm>
          <a:off x="1490008" y="4796746"/>
          <a:ext cx="1510237"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MX" sz="2000" kern="1200" dirty="0"/>
            <a:t>Crédito y Cobranza</a:t>
          </a:r>
          <a:endParaRPr lang="en-US" sz="2000" kern="1200" dirty="0"/>
        </a:p>
      </dsp:txBody>
      <dsp:txXfrm>
        <a:off x="1490008" y="4796746"/>
        <a:ext cx="1510237" cy="6407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0A358-E868-496C-8725-E933CBFFA939}">
      <dsp:nvSpPr>
        <dsp:cNvPr id="0" name=""/>
        <dsp:cNvSpPr/>
      </dsp:nvSpPr>
      <dsp:spPr>
        <a:xfrm>
          <a:off x="82613" y="90470"/>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F42AA2-8CA6-41EA-A669-808A0CECD8F0}">
      <dsp:nvSpPr>
        <dsp:cNvPr id="0" name=""/>
        <dsp:cNvSpPr/>
      </dsp:nvSpPr>
      <dsp:spPr>
        <a:xfrm>
          <a:off x="271034" y="278892"/>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48DA3A-A995-4BCF-87D9-F69CC0CB9815}">
      <dsp:nvSpPr>
        <dsp:cNvPr id="0" name=""/>
        <dsp:cNvSpPr/>
      </dsp:nvSpPr>
      <dsp:spPr>
        <a:xfrm>
          <a:off x="1172126" y="90470"/>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MX" sz="1400" kern="1200" noProof="0"/>
            <a:t>Actualización FOTA </a:t>
          </a:r>
        </a:p>
      </dsp:txBody>
      <dsp:txXfrm>
        <a:off x="1172126" y="90470"/>
        <a:ext cx="2114937" cy="897246"/>
      </dsp:txXfrm>
    </dsp:sp>
    <dsp:sp modelId="{F1D51178-22FB-42CE-9EEF-7B90216E3350}">
      <dsp:nvSpPr>
        <dsp:cNvPr id="0" name=""/>
        <dsp:cNvSpPr/>
      </dsp:nvSpPr>
      <dsp:spPr>
        <a:xfrm>
          <a:off x="3655575" y="90470"/>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E75656-E0DB-4D3C-84C8-20A6CBFE52F7}">
      <dsp:nvSpPr>
        <dsp:cNvPr id="0" name=""/>
        <dsp:cNvSpPr/>
      </dsp:nvSpPr>
      <dsp:spPr>
        <a:xfrm>
          <a:off x="3843996" y="278892"/>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77217F-3C39-4087-B37C-EA08B4F64EF9}">
      <dsp:nvSpPr>
        <dsp:cNvPr id="0" name=""/>
        <dsp:cNvSpPr/>
      </dsp:nvSpPr>
      <dsp:spPr>
        <a:xfrm>
          <a:off x="4745088" y="90470"/>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MX" sz="1400" kern="1200" noProof="0" dirty="0"/>
            <a:t>Identificar el dispositivo </a:t>
          </a:r>
          <a:r>
            <a:rPr lang="es-MX" sz="1400" kern="1200" noProof="0" dirty="0" err="1"/>
            <a:t>IoT</a:t>
          </a:r>
          <a:endParaRPr lang="es-MX" sz="1400" kern="1200" noProof="0" dirty="0"/>
        </a:p>
      </dsp:txBody>
      <dsp:txXfrm>
        <a:off x="4745088" y="90470"/>
        <a:ext cx="2114937" cy="897246"/>
      </dsp:txXfrm>
    </dsp:sp>
    <dsp:sp modelId="{2B0D0BEE-49D0-4EE7-B76E-80ECE304AAA9}">
      <dsp:nvSpPr>
        <dsp:cNvPr id="0" name=""/>
        <dsp:cNvSpPr/>
      </dsp:nvSpPr>
      <dsp:spPr>
        <a:xfrm>
          <a:off x="7228536" y="90470"/>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8CE7E-6347-427C-ACAA-8A2DE229901F}">
      <dsp:nvSpPr>
        <dsp:cNvPr id="0" name=""/>
        <dsp:cNvSpPr/>
      </dsp:nvSpPr>
      <dsp:spPr>
        <a:xfrm>
          <a:off x="7416958" y="278892"/>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AA427-C460-4662-91F4-8753A10A8B94}">
      <dsp:nvSpPr>
        <dsp:cNvPr id="0" name=""/>
        <dsp:cNvSpPr/>
      </dsp:nvSpPr>
      <dsp:spPr>
        <a:xfrm>
          <a:off x="8318049" y="90470"/>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MX" sz="1400" kern="1200" noProof="0"/>
            <a:t>Validar su versión actual con la ultima versión</a:t>
          </a:r>
        </a:p>
      </dsp:txBody>
      <dsp:txXfrm>
        <a:off x="8318049" y="90470"/>
        <a:ext cx="2114937" cy="897246"/>
      </dsp:txXfrm>
    </dsp:sp>
    <dsp:sp modelId="{5389F01C-E430-4DFA-B555-5940DB0C2FA1}">
      <dsp:nvSpPr>
        <dsp:cNvPr id="0" name=""/>
        <dsp:cNvSpPr/>
      </dsp:nvSpPr>
      <dsp:spPr>
        <a:xfrm>
          <a:off x="82613" y="1727649"/>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562DC6-64CA-4ADC-9D57-29424632880D}">
      <dsp:nvSpPr>
        <dsp:cNvPr id="0" name=""/>
        <dsp:cNvSpPr/>
      </dsp:nvSpPr>
      <dsp:spPr>
        <a:xfrm>
          <a:off x="271034" y="1916070"/>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20499E-9DBD-4D1B-BC23-1A4C71190917}">
      <dsp:nvSpPr>
        <dsp:cNvPr id="0" name=""/>
        <dsp:cNvSpPr/>
      </dsp:nvSpPr>
      <dsp:spPr>
        <a:xfrm>
          <a:off x="1172126" y="172764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MX" sz="1400" kern="1200" noProof="0"/>
            <a:t>Preparar la actualización para ese dispositivo</a:t>
          </a:r>
        </a:p>
      </dsp:txBody>
      <dsp:txXfrm>
        <a:off x="1172126" y="1727649"/>
        <a:ext cx="2114937" cy="897246"/>
      </dsp:txXfrm>
    </dsp:sp>
    <dsp:sp modelId="{678F88F2-B797-469D-A446-27029AE26B76}">
      <dsp:nvSpPr>
        <dsp:cNvPr id="0" name=""/>
        <dsp:cNvSpPr/>
      </dsp:nvSpPr>
      <dsp:spPr>
        <a:xfrm>
          <a:off x="3655575" y="1727649"/>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8DC9C6-386A-414F-ACF2-7DCD8221382A}">
      <dsp:nvSpPr>
        <dsp:cNvPr id="0" name=""/>
        <dsp:cNvSpPr/>
      </dsp:nvSpPr>
      <dsp:spPr>
        <a:xfrm>
          <a:off x="3843996" y="1916070"/>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255418-0DA3-48F6-A546-D5749894BB12}">
      <dsp:nvSpPr>
        <dsp:cNvPr id="0" name=""/>
        <dsp:cNvSpPr/>
      </dsp:nvSpPr>
      <dsp:spPr>
        <a:xfrm>
          <a:off x="4745088" y="172764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MX" sz="1400" kern="1200" noProof="0"/>
            <a:t>Comprimir y enviar el archivo</a:t>
          </a:r>
        </a:p>
      </dsp:txBody>
      <dsp:txXfrm>
        <a:off x="4745088" y="1727649"/>
        <a:ext cx="2114937" cy="897246"/>
      </dsp:txXfrm>
    </dsp:sp>
    <dsp:sp modelId="{2E9C6FA3-A69A-40C6-9743-7B909B626746}">
      <dsp:nvSpPr>
        <dsp:cNvPr id="0" name=""/>
        <dsp:cNvSpPr/>
      </dsp:nvSpPr>
      <dsp:spPr>
        <a:xfrm>
          <a:off x="7228536" y="1727649"/>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C40BC0-32A8-427C-BB2B-1E94B0F3A636}">
      <dsp:nvSpPr>
        <dsp:cNvPr id="0" name=""/>
        <dsp:cNvSpPr/>
      </dsp:nvSpPr>
      <dsp:spPr>
        <a:xfrm>
          <a:off x="7416958" y="1916070"/>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264144-0584-4137-AE2E-F6B59117A66A}">
      <dsp:nvSpPr>
        <dsp:cNvPr id="0" name=""/>
        <dsp:cNvSpPr/>
      </dsp:nvSpPr>
      <dsp:spPr>
        <a:xfrm>
          <a:off x="8318049" y="172764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MX" sz="1400" kern="1200" noProof="0"/>
            <a:t>Esperar el resultado de aplicación.</a:t>
          </a:r>
        </a:p>
      </dsp:txBody>
      <dsp:txXfrm>
        <a:off x="8318049" y="1727649"/>
        <a:ext cx="2114937" cy="897246"/>
      </dsp:txXfrm>
    </dsp:sp>
    <dsp:sp modelId="{033803AB-061D-449B-B937-8B8F55C27FEC}">
      <dsp:nvSpPr>
        <dsp:cNvPr id="0" name=""/>
        <dsp:cNvSpPr/>
      </dsp:nvSpPr>
      <dsp:spPr>
        <a:xfrm>
          <a:off x="82613" y="3364827"/>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CC4425-3100-47DB-A49A-AFE269315721}">
      <dsp:nvSpPr>
        <dsp:cNvPr id="0" name=""/>
        <dsp:cNvSpPr/>
      </dsp:nvSpPr>
      <dsp:spPr>
        <a:xfrm>
          <a:off x="271034" y="3553249"/>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9E49EA-0296-4731-B2E6-7D5F5064801A}">
      <dsp:nvSpPr>
        <dsp:cNvPr id="0" name=""/>
        <dsp:cNvSpPr/>
      </dsp:nvSpPr>
      <dsp:spPr>
        <a:xfrm>
          <a:off x="1172126" y="336482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MX" sz="1400" kern="1200" noProof="0" dirty="0"/>
            <a:t>Prueba: recepción hasta 5mil peticiones por segundo de los dispositivos de todo NA</a:t>
          </a:r>
        </a:p>
      </dsp:txBody>
      <dsp:txXfrm>
        <a:off x="1172126" y="3364827"/>
        <a:ext cx="2114937" cy="8972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AD022-A00B-426C-AC9E-BAF414998B1C}">
      <dsp:nvSpPr>
        <dsp:cNvPr id="0" name=""/>
        <dsp:cNvSpPr/>
      </dsp:nvSpPr>
      <dsp:spPr>
        <a:xfrm>
          <a:off x="0" y="3359"/>
          <a:ext cx="5257800" cy="11618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BA1B21-AC34-45D6-BFCE-4BDD36B674E0}">
      <dsp:nvSpPr>
        <dsp:cNvPr id="0" name=""/>
        <dsp:cNvSpPr/>
      </dsp:nvSpPr>
      <dsp:spPr>
        <a:xfrm>
          <a:off x="351473" y="264785"/>
          <a:ext cx="639667" cy="6390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7C53F9-C31B-4B84-B475-9E0872D1F3C5}">
      <dsp:nvSpPr>
        <dsp:cNvPr id="0" name=""/>
        <dsp:cNvSpPr/>
      </dsp:nvSpPr>
      <dsp:spPr>
        <a:xfrm>
          <a:off x="1342614" y="3359"/>
          <a:ext cx="3616820" cy="1163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88" tIns="123088" rIns="123088" bIns="123088" numCol="1" spcCol="1270" anchor="ctr" anchorCtr="0">
          <a:noAutofit/>
        </a:bodyPr>
        <a:lstStyle/>
        <a:p>
          <a:pPr marL="0" lvl="0" indent="0" algn="l" defTabSz="622300">
            <a:lnSpc>
              <a:spcPct val="100000"/>
            </a:lnSpc>
            <a:spcBef>
              <a:spcPct val="0"/>
            </a:spcBef>
            <a:spcAft>
              <a:spcPct val="35000"/>
            </a:spcAft>
            <a:buNone/>
          </a:pPr>
          <a:r>
            <a:rPr lang="es-MX" sz="1400" kern="1200" dirty="0"/>
            <a:t>Contabilidad Electrónica.</a:t>
          </a:r>
          <a:endParaRPr lang="en-US" sz="1400" kern="1200" dirty="0"/>
        </a:p>
      </dsp:txBody>
      <dsp:txXfrm>
        <a:off x="1342614" y="3359"/>
        <a:ext cx="3616820" cy="1163032"/>
      </dsp:txXfrm>
    </dsp:sp>
    <dsp:sp modelId="{257754CB-B5A5-4389-A8E1-688301C7359C}">
      <dsp:nvSpPr>
        <dsp:cNvPr id="0" name=""/>
        <dsp:cNvSpPr/>
      </dsp:nvSpPr>
      <dsp:spPr>
        <a:xfrm>
          <a:off x="0" y="1448338"/>
          <a:ext cx="5257800" cy="11618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AC47CC-348E-494D-9996-6DADB6FEA662}">
      <dsp:nvSpPr>
        <dsp:cNvPr id="0" name=""/>
        <dsp:cNvSpPr/>
      </dsp:nvSpPr>
      <dsp:spPr>
        <a:xfrm>
          <a:off x="351473" y="1709765"/>
          <a:ext cx="639667" cy="6390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55856B-9AB9-4E28-960B-B585AAF0ABA9}">
      <dsp:nvSpPr>
        <dsp:cNvPr id="0" name=""/>
        <dsp:cNvSpPr/>
      </dsp:nvSpPr>
      <dsp:spPr>
        <a:xfrm>
          <a:off x="1342614" y="1448338"/>
          <a:ext cx="3616820" cy="1163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88" tIns="123088" rIns="123088" bIns="123088" numCol="1" spcCol="1270" anchor="ctr" anchorCtr="0">
          <a:noAutofit/>
        </a:bodyPr>
        <a:lstStyle/>
        <a:p>
          <a:pPr marL="0" lvl="0" indent="0" algn="l" defTabSz="622300">
            <a:lnSpc>
              <a:spcPct val="100000"/>
            </a:lnSpc>
            <a:spcBef>
              <a:spcPct val="0"/>
            </a:spcBef>
            <a:spcAft>
              <a:spcPct val="35000"/>
            </a:spcAft>
            <a:buNone/>
          </a:pPr>
          <a:r>
            <a:rPr lang="es-MX" sz="1400" kern="1200"/>
            <a:t>Validación de un XML empleando su XSD</a:t>
          </a:r>
          <a:endParaRPr lang="en-US" sz="1400" kern="1200"/>
        </a:p>
      </dsp:txBody>
      <dsp:txXfrm>
        <a:off x="1342614" y="1448338"/>
        <a:ext cx="3616820" cy="1163032"/>
      </dsp:txXfrm>
    </dsp:sp>
    <dsp:sp modelId="{A029B5B1-39B9-4FD4-AEA9-D86717FBA837}">
      <dsp:nvSpPr>
        <dsp:cNvPr id="0" name=""/>
        <dsp:cNvSpPr/>
      </dsp:nvSpPr>
      <dsp:spPr>
        <a:xfrm>
          <a:off x="0" y="2893317"/>
          <a:ext cx="5257800" cy="11618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0A6801-9B00-46B5-AF1B-E16185418A8A}">
      <dsp:nvSpPr>
        <dsp:cNvPr id="0" name=""/>
        <dsp:cNvSpPr/>
      </dsp:nvSpPr>
      <dsp:spPr>
        <a:xfrm>
          <a:off x="351473" y="3154744"/>
          <a:ext cx="639667" cy="6390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00388D-F76B-40C5-8F7A-7C46041CB68B}">
      <dsp:nvSpPr>
        <dsp:cNvPr id="0" name=""/>
        <dsp:cNvSpPr/>
      </dsp:nvSpPr>
      <dsp:spPr>
        <a:xfrm>
          <a:off x="1342614" y="2893317"/>
          <a:ext cx="3616820" cy="1163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88" tIns="123088" rIns="123088" bIns="123088" numCol="1" spcCol="1270" anchor="ctr" anchorCtr="0">
          <a:noAutofit/>
        </a:bodyPr>
        <a:lstStyle/>
        <a:p>
          <a:pPr marL="0" lvl="0" indent="0" algn="l" defTabSz="622300">
            <a:lnSpc>
              <a:spcPct val="100000"/>
            </a:lnSpc>
            <a:spcBef>
              <a:spcPct val="0"/>
            </a:spcBef>
            <a:spcAft>
              <a:spcPct val="35000"/>
            </a:spcAft>
            <a:buNone/>
          </a:pPr>
          <a:r>
            <a:rPr lang="es-MX" sz="1400" kern="1200" dirty="0"/>
            <a:t>Definición de las reglas de negocio, se encontraron 7 reglas que debían ser validadas, Al terminar la segunda revisión, </a:t>
          </a:r>
          <a:r>
            <a:rPr lang="es-MX" sz="1400" kern="1200" noProof="0" dirty="0"/>
            <a:t>habían aumentado a 20. Para el momento en que se iba a entregar, eran mas de 40.</a:t>
          </a:r>
        </a:p>
      </dsp:txBody>
      <dsp:txXfrm>
        <a:off x="1342614" y="2893317"/>
        <a:ext cx="3616820" cy="1163032"/>
      </dsp:txXfrm>
    </dsp:sp>
    <dsp:sp modelId="{27731268-2B65-42CF-A0AA-4556CA8F4584}">
      <dsp:nvSpPr>
        <dsp:cNvPr id="0" name=""/>
        <dsp:cNvSpPr/>
      </dsp:nvSpPr>
      <dsp:spPr>
        <a:xfrm>
          <a:off x="0" y="4338296"/>
          <a:ext cx="5257800" cy="11618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455610-AAB1-4E0E-B830-762A6853ABAF}">
      <dsp:nvSpPr>
        <dsp:cNvPr id="0" name=""/>
        <dsp:cNvSpPr/>
      </dsp:nvSpPr>
      <dsp:spPr>
        <a:xfrm>
          <a:off x="351473" y="4599723"/>
          <a:ext cx="639667" cy="639042"/>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C7A7B1-A065-4DCD-9418-A32DE495CF56}">
      <dsp:nvSpPr>
        <dsp:cNvPr id="0" name=""/>
        <dsp:cNvSpPr/>
      </dsp:nvSpPr>
      <dsp:spPr>
        <a:xfrm>
          <a:off x="1342614" y="4338296"/>
          <a:ext cx="3616820" cy="1163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88" tIns="123088" rIns="123088" bIns="123088" numCol="1" spcCol="1270" anchor="ctr" anchorCtr="0">
          <a:noAutofit/>
        </a:bodyPr>
        <a:lstStyle/>
        <a:p>
          <a:pPr marL="0" lvl="0" indent="0" algn="l" defTabSz="622300">
            <a:lnSpc>
              <a:spcPct val="100000"/>
            </a:lnSpc>
            <a:spcBef>
              <a:spcPct val="0"/>
            </a:spcBef>
            <a:spcAft>
              <a:spcPct val="35000"/>
            </a:spcAft>
            <a:buNone/>
          </a:pPr>
          <a:r>
            <a:rPr lang="es-MX" sz="1400" kern="1200" dirty="0"/>
            <a:t>Prueba: trae la contabilidad de Soriana… el de 8Gb</a:t>
          </a:r>
          <a:endParaRPr lang="en-US" sz="1400" kern="1200" dirty="0"/>
        </a:p>
      </dsp:txBody>
      <dsp:txXfrm>
        <a:off x="1342614" y="4338296"/>
        <a:ext cx="3616820" cy="11630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1CA1A-FF4B-4DBE-A70B-077A5A29EB04}">
      <dsp:nvSpPr>
        <dsp:cNvPr id="0" name=""/>
        <dsp:cNvSpPr/>
      </dsp:nvSpPr>
      <dsp:spPr>
        <a:xfrm>
          <a:off x="0" y="719"/>
          <a:ext cx="6588691" cy="168437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AD33A2-97B4-4599-BFC7-2A699249A240}">
      <dsp:nvSpPr>
        <dsp:cNvPr id="0" name=""/>
        <dsp:cNvSpPr/>
      </dsp:nvSpPr>
      <dsp:spPr>
        <a:xfrm>
          <a:off x="509522" y="379703"/>
          <a:ext cx="926404" cy="926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401C7E-B5DD-4419-80BF-1A649FA2876B}">
      <dsp:nvSpPr>
        <dsp:cNvPr id="0" name=""/>
        <dsp:cNvSpPr/>
      </dsp:nvSpPr>
      <dsp:spPr>
        <a:xfrm>
          <a:off x="1945450" y="719"/>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933450">
            <a:lnSpc>
              <a:spcPct val="100000"/>
            </a:lnSpc>
            <a:spcBef>
              <a:spcPct val="0"/>
            </a:spcBef>
            <a:spcAft>
              <a:spcPct val="35000"/>
            </a:spcAft>
            <a:buNone/>
          </a:pPr>
          <a:r>
            <a:rPr lang="es-MX" sz="2100" kern="1200" dirty="0"/>
            <a:t>Optimización del Código: hacerlo mas veloz</a:t>
          </a:r>
          <a:endParaRPr lang="en-US" sz="2100" kern="1200" dirty="0"/>
        </a:p>
      </dsp:txBody>
      <dsp:txXfrm>
        <a:off x="1945450" y="719"/>
        <a:ext cx="4643240" cy="1684372"/>
      </dsp:txXfrm>
    </dsp:sp>
    <dsp:sp modelId="{1109C12A-4DF1-4259-BA82-3B3801CDCDFA}">
      <dsp:nvSpPr>
        <dsp:cNvPr id="0" name=""/>
        <dsp:cNvSpPr/>
      </dsp:nvSpPr>
      <dsp:spPr>
        <a:xfrm>
          <a:off x="0" y="2106185"/>
          <a:ext cx="6588691" cy="168437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DD27FC-FD71-4DC9-9421-A3C0E3CB660F}">
      <dsp:nvSpPr>
        <dsp:cNvPr id="0" name=""/>
        <dsp:cNvSpPr/>
      </dsp:nvSpPr>
      <dsp:spPr>
        <a:xfrm>
          <a:off x="509522" y="2485169"/>
          <a:ext cx="926404" cy="9264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C40140-6874-4412-BDF9-E678D8616049}">
      <dsp:nvSpPr>
        <dsp:cNvPr id="0" name=""/>
        <dsp:cNvSpPr/>
      </dsp:nvSpPr>
      <dsp:spPr>
        <a:xfrm>
          <a:off x="1945450" y="2106185"/>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933450">
            <a:lnSpc>
              <a:spcPct val="100000"/>
            </a:lnSpc>
            <a:spcBef>
              <a:spcPct val="0"/>
            </a:spcBef>
            <a:spcAft>
              <a:spcPct val="35000"/>
            </a:spcAft>
            <a:buNone/>
          </a:pPr>
          <a:r>
            <a:rPr lang="es-MX" sz="2100" kern="1200" dirty="0"/>
            <a:t>Una maquina mas veloz y mas grande: un CPU mas veloz, mas </a:t>
          </a:r>
          <a:r>
            <a:rPr lang="es-MX" sz="2100" kern="1200" dirty="0" err="1"/>
            <a:t>CPUs</a:t>
          </a:r>
          <a:r>
            <a:rPr lang="es-MX" sz="2100" kern="1200" dirty="0"/>
            <a:t>, mas memoria, red mas rápida: infraestructura. </a:t>
          </a:r>
          <a:endParaRPr lang="en-US" sz="2100" kern="1200" dirty="0"/>
        </a:p>
      </dsp:txBody>
      <dsp:txXfrm>
        <a:off x="1945450" y="2106185"/>
        <a:ext cx="4643240" cy="1684372"/>
      </dsp:txXfrm>
    </dsp:sp>
    <dsp:sp modelId="{C2D76396-58FF-463E-B371-202E2210044E}">
      <dsp:nvSpPr>
        <dsp:cNvPr id="0" name=""/>
        <dsp:cNvSpPr/>
      </dsp:nvSpPr>
      <dsp:spPr>
        <a:xfrm>
          <a:off x="0" y="4211650"/>
          <a:ext cx="6588691" cy="168437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A1D44E-C245-4F55-9488-4FB58A53F3E1}">
      <dsp:nvSpPr>
        <dsp:cNvPr id="0" name=""/>
        <dsp:cNvSpPr/>
      </dsp:nvSpPr>
      <dsp:spPr>
        <a:xfrm>
          <a:off x="509522" y="4590634"/>
          <a:ext cx="926404" cy="926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B58EAB-94E3-4C6C-B9C5-1DF31967E310}">
      <dsp:nvSpPr>
        <dsp:cNvPr id="0" name=""/>
        <dsp:cNvSpPr/>
      </dsp:nvSpPr>
      <dsp:spPr>
        <a:xfrm>
          <a:off x="1945450" y="4211650"/>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933450">
            <a:lnSpc>
              <a:spcPct val="100000"/>
            </a:lnSpc>
            <a:spcBef>
              <a:spcPct val="0"/>
            </a:spcBef>
            <a:spcAft>
              <a:spcPct val="35000"/>
            </a:spcAft>
            <a:buNone/>
          </a:pPr>
          <a:r>
            <a:rPr lang="es-MX" sz="2100" kern="1200" dirty="0"/>
            <a:t>Optimización del código: que aproveche la infraestructura: paralelizarlo, hacerlo asíncrono.</a:t>
          </a:r>
          <a:endParaRPr lang="en-US" sz="2100" kern="1200" dirty="0"/>
        </a:p>
      </dsp:txBody>
      <dsp:txXfrm>
        <a:off x="1945450" y="4211650"/>
        <a:ext cx="4643240" cy="16843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09EF04-A165-470D-B256-84BE00857228}">
      <dsp:nvSpPr>
        <dsp:cNvPr id="0" name=""/>
        <dsp:cNvSpPr/>
      </dsp:nvSpPr>
      <dsp:spPr>
        <a:xfrm>
          <a:off x="0" y="1080567"/>
          <a:ext cx="2957512" cy="187802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5E2CA1-35CC-4BDE-8548-44895B147D31}">
      <dsp:nvSpPr>
        <dsp:cNvPr id="0" name=""/>
        <dsp:cNvSpPr/>
      </dsp:nvSpPr>
      <dsp:spPr>
        <a:xfrm>
          <a:off x="328612" y="1392749"/>
          <a:ext cx="2957512" cy="187802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kern="1200" dirty="0"/>
            <a:t>Mas de una instancia</a:t>
          </a:r>
          <a:endParaRPr lang="en-US" sz="2000" kern="1200" dirty="0"/>
        </a:p>
      </dsp:txBody>
      <dsp:txXfrm>
        <a:off x="383617" y="1447754"/>
        <a:ext cx="2847502" cy="1768010"/>
      </dsp:txXfrm>
    </dsp:sp>
    <dsp:sp modelId="{14CE5E44-B64F-483F-876B-0134375391D6}">
      <dsp:nvSpPr>
        <dsp:cNvPr id="0" name=""/>
        <dsp:cNvSpPr/>
      </dsp:nvSpPr>
      <dsp:spPr>
        <a:xfrm>
          <a:off x="3614737" y="1080567"/>
          <a:ext cx="2957512" cy="187802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C86BA1-EB3A-4DD9-9C37-02341EAE2748}">
      <dsp:nvSpPr>
        <dsp:cNvPr id="0" name=""/>
        <dsp:cNvSpPr/>
      </dsp:nvSpPr>
      <dsp:spPr>
        <a:xfrm>
          <a:off x="3943350" y="1392749"/>
          <a:ext cx="2957512" cy="187802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kern="1200"/>
            <a:t>Balanceo de instancias</a:t>
          </a:r>
          <a:endParaRPr lang="en-US" sz="2000" kern="1200"/>
        </a:p>
      </dsp:txBody>
      <dsp:txXfrm>
        <a:off x="3998355" y="1447754"/>
        <a:ext cx="2847502" cy="1768010"/>
      </dsp:txXfrm>
    </dsp:sp>
    <dsp:sp modelId="{2D481916-D309-464F-86A6-B9F0E09E401B}">
      <dsp:nvSpPr>
        <dsp:cNvPr id="0" name=""/>
        <dsp:cNvSpPr/>
      </dsp:nvSpPr>
      <dsp:spPr>
        <a:xfrm>
          <a:off x="7229475" y="1080567"/>
          <a:ext cx="2957512" cy="187802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C2D7C5-4C05-422A-BDFC-11328F1E5CB5}">
      <dsp:nvSpPr>
        <dsp:cNvPr id="0" name=""/>
        <dsp:cNvSpPr/>
      </dsp:nvSpPr>
      <dsp:spPr>
        <a:xfrm>
          <a:off x="7558087" y="1392749"/>
          <a:ext cx="2957512" cy="187802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kern="1200"/>
            <a:t>Aplicación de patrones de diseño y arquitecturales: Round Robin, Sharding, </a:t>
          </a:r>
          <a:r>
            <a:rPr lang="es-ES" sz="2000" kern="1200"/>
            <a:t>Competing Consumers, Event Driven.</a:t>
          </a:r>
          <a:r>
            <a:rPr lang="es-MX" sz="2000" kern="1200"/>
            <a:t> </a:t>
          </a:r>
          <a:endParaRPr lang="en-US" sz="2000" kern="1200"/>
        </a:p>
      </dsp:txBody>
      <dsp:txXfrm>
        <a:off x="7613092" y="1447754"/>
        <a:ext cx="2847502" cy="17680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ED98D-FA5B-45E6-AACC-A53A5C682D40}">
      <dsp:nvSpPr>
        <dsp:cNvPr id="0" name=""/>
        <dsp:cNvSpPr/>
      </dsp:nvSpPr>
      <dsp:spPr>
        <a:xfrm>
          <a:off x="7143"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MX" sz="2900" kern="1200" dirty="0"/>
            <a:t>Productor</a:t>
          </a:r>
        </a:p>
      </dsp:txBody>
      <dsp:txXfrm>
        <a:off x="44665" y="2106299"/>
        <a:ext cx="2060143" cy="1206068"/>
      </dsp:txXfrm>
    </dsp:sp>
    <dsp:sp modelId="{EDD89205-4DDC-4445-867B-74A67BC42A5C}">
      <dsp:nvSpPr>
        <dsp:cNvPr id="0" name=""/>
        <dsp:cNvSpPr/>
      </dsp:nvSpPr>
      <dsp:spPr>
        <a:xfrm>
          <a:off x="2355850"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s-MX" sz="2200" kern="1200"/>
        </a:p>
      </dsp:txBody>
      <dsp:txXfrm>
        <a:off x="2355850" y="2550475"/>
        <a:ext cx="316861" cy="317716"/>
      </dsp:txXfrm>
    </dsp:sp>
    <dsp:sp modelId="{858EF33B-CA95-42C0-AC99-DC5ECB72C383}">
      <dsp:nvSpPr>
        <dsp:cNvPr id="0" name=""/>
        <dsp:cNvSpPr/>
      </dsp:nvSpPr>
      <dsp:spPr>
        <a:xfrm>
          <a:off x="2996406"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MX" sz="2900" kern="1200" dirty="0"/>
            <a:t>Ingesta y Publicador</a:t>
          </a:r>
        </a:p>
      </dsp:txBody>
      <dsp:txXfrm>
        <a:off x="3033928" y="2106299"/>
        <a:ext cx="2060143" cy="1206068"/>
      </dsp:txXfrm>
    </dsp:sp>
    <dsp:sp modelId="{6E7407BE-0D69-47DD-B6A0-3DE32598E4A9}">
      <dsp:nvSpPr>
        <dsp:cNvPr id="0" name=""/>
        <dsp:cNvSpPr/>
      </dsp:nvSpPr>
      <dsp:spPr>
        <a:xfrm>
          <a:off x="5345112"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s-MX" sz="2200" kern="1200"/>
        </a:p>
      </dsp:txBody>
      <dsp:txXfrm>
        <a:off x="5345112" y="2550475"/>
        <a:ext cx="316861" cy="317716"/>
      </dsp:txXfrm>
    </dsp:sp>
    <dsp:sp modelId="{2D19BBE4-42E0-48ED-A703-341B76EFC1A2}">
      <dsp:nvSpPr>
        <dsp:cNvPr id="0" name=""/>
        <dsp:cNvSpPr/>
      </dsp:nvSpPr>
      <dsp:spPr>
        <a:xfrm>
          <a:off x="5985668"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MX" sz="2900" kern="1200" dirty="0"/>
            <a:t>Consumidor </a:t>
          </a:r>
        </a:p>
      </dsp:txBody>
      <dsp:txXfrm>
        <a:off x="6023190" y="2106299"/>
        <a:ext cx="2060143" cy="12060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05912-2CDD-4E9C-8C71-8ECDBF56D562}">
      <dsp:nvSpPr>
        <dsp:cNvPr id="0" name=""/>
        <dsp:cNvSpPr/>
      </dsp:nvSpPr>
      <dsp:spPr>
        <a:xfrm>
          <a:off x="679050" y="581261"/>
          <a:ext cx="1887187" cy="1887187"/>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588662-5751-44D8-8122-C8BFF8BA8B3D}">
      <dsp:nvSpPr>
        <dsp:cNvPr id="0" name=""/>
        <dsp:cNvSpPr/>
      </dsp:nvSpPr>
      <dsp:spPr>
        <a:xfrm>
          <a:off x="1081237" y="98344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44467D-08C3-45F9-A981-416F722C53B4}">
      <dsp:nvSpPr>
        <dsp:cNvPr id="0" name=""/>
        <dsp:cNvSpPr/>
      </dsp:nvSpPr>
      <dsp:spPr>
        <a:xfrm>
          <a:off x="75768" y="305626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s-MX" sz="4000" kern="1200" dirty="0"/>
            <a:t>Producción</a:t>
          </a:r>
          <a:endParaRPr lang="en-US" sz="4000" kern="1200" dirty="0"/>
        </a:p>
      </dsp:txBody>
      <dsp:txXfrm>
        <a:off x="75768" y="3056262"/>
        <a:ext cx="3093750" cy="720000"/>
      </dsp:txXfrm>
    </dsp:sp>
    <dsp:sp modelId="{88668381-4BD5-4B5E-A206-81BD64B60122}">
      <dsp:nvSpPr>
        <dsp:cNvPr id="0" name=""/>
        <dsp:cNvSpPr/>
      </dsp:nvSpPr>
      <dsp:spPr>
        <a:xfrm>
          <a:off x="4314206" y="581261"/>
          <a:ext cx="1887187" cy="1887187"/>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DF231D-EC22-43E2-BD9B-6B98323EE86A}">
      <dsp:nvSpPr>
        <dsp:cNvPr id="0" name=""/>
        <dsp:cNvSpPr/>
      </dsp:nvSpPr>
      <dsp:spPr>
        <a:xfrm>
          <a:off x="4716393" y="98344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901698-9B91-4D13-BA6A-A149E7A6A53E}">
      <dsp:nvSpPr>
        <dsp:cNvPr id="0" name=""/>
        <dsp:cNvSpPr/>
      </dsp:nvSpPr>
      <dsp:spPr>
        <a:xfrm>
          <a:off x="3710925" y="305626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s-MX" sz="4000" kern="1200"/>
            <a:t>Detección</a:t>
          </a:r>
          <a:endParaRPr lang="en-US" sz="4000" kern="1200"/>
        </a:p>
      </dsp:txBody>
      <dsp:txXfrm>
        <a:off x="3710925" y="3056262"/>
        <a:ext cx="3093750" cy="720000"/>
      </dsp:txXfrm>
    </dsp:sp>
    <dsp:sp modelId="{20F1BE5E-FC06-482A-8BCA-95DA707106DB}">
      <dsp:nvSpPr>
        <dsp:cNvPr id="0" name=""/>
        <dsp:cNvSpPr/>
      </dsp:nvSpPr>
      <dsp:spPr>
        <a:xfrm>
          <a:off x="7949362" y="581261"/>
          <a:ext cx="1887187" cy="1887187"/>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E27DEA-3C3A-487A-B921-DF36C0AEB2FD}">
      <dsp:nvSpPr>
        <dsp:cNvPr id="0" name=""/>
        <dsp:cNvSpPr/>
      </dsp:nvSpPr>
      <dsp:spPr>
        <a:xfrm>
          <a:off x="8351550" y="983449"/>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A5DD90-0E24-4A7C-9E0A-1A6EF6B3BAFA}">
      <dsp:nvSpPr>
        <dsp:cNvPr id="0" name=""/>
        <dsp:cNvSpPr/>
      </dsp:nvSpPr>
      <dsp:spPr>
        <a:xfrm>
          <a:off x="7346081" y="305626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s-MX" sz="4000" kern="1200"/>
            <a:t>Consumo</a:t>
          </a:r>
          <a:endParaRPr lang="en-US" sz="4000" kern="1200"/>
        </a:p>
      </dsp:txBody>
      <dsp:txXfrm>
        <a:off x="7346081" y="3056262"/>
        <a:ext cx="309375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71AF0-EE25-4F55-8596-391A18BF5739}">
      <dsp:nvSpPr>
        <dsp:cNvPr id="0" name=""/>
        <dsp:cNvSpPr/>
      </dsp:nvSpPr>
      <dsp:spPr>
        <a:xfrm>
          <a:off x="2749" y="876864"/>
          <a:ext cx="2857075" cy="1102831"/>
        </a:xfrm>
        <a:prstGeom prst="chevron">
          <a:avLst>
            <a:gd name="adj" fmla="val 4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93D19-15C4-474F-9876-9C4985C1E3AC}">
      <dsp:nvSpPr>
        <dsp:cNvPr id="0" name=""/>
        <dsp:cNvSpPr/>
      </dsp:nvSpPr>
      <dsp:spPr>
        <a:xfrm>
          <a:off x="764636" y="1152572"/>
          <a:ext cx="2412641" cy="1102831"/>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s-MX" sz="2500" kern="1200" dirty="0"/>
            <a:t>Punto de Venta</a:t>
          </a:r>
        </a:p>
      </dsp:txBody>
      <dsp:txXfrm>
        <a:off x="796937" y="1184873"/>
        <a:ext cx="2348039" cy="1038229"/>
      </dsp:txXfrm>
    </dsp:sp>
    <dsp:sp modelId="{4C4670A7-B0A4-4E1D-8345-84F74E71F038}">
      <dsp:nvSpPr>
        <dsp:cNvPr id="0" name=""/>
        <dsp:cNvSpPr/>
      </dsp:nvSpPr>
      <dsp:spPr>
        <a:xfrm>
          <a:off x="3266165" y="876864"/>
          <a:ext cx="2857075" cy="1102831"/>
        </a:xfrm>
        <a:prstGeom prst="chevron">
          <a:avLst>
            <a:gd name="adj" fmla="val 4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9366DF-E17F-4FC3-B7B9-55E0F7AA9607}">
      <dsp:nvSpPr>
        <dsp:cNvPr id="0" name=""/>
        <dsp:cNvSpPr/>
      </dsp:nvSpPr>
      <dsp:spPr>
        <a:xfrm>
          <a:off x="4028052" y="1152572"/>
          <a:ext cx="2412641" cy="1102831"/>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s-MX" sz="2500" kern="1200" dirty="0" err="1"/>
            <a:t>Event</a:t>
          </a:r>
          <a:r>
            <a:rPr lang="es-MX" sz="2500" kern="1200" dirty="0"/>
            <a:t> Hub</a:t>
          </a:r>
        </a:p>
      </dsp:txBody>
      <dsp:txXfrm>
        <a:off x="4060353" y="1184873"/>
        <a:ext cx="2348039" cy="10382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8DF35-F0C6-45F6-910B-7E10527CC7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85BDB4-A71F-409A-89AE-083EB169BD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5C9E08-657F-449F-B046-4ED13167A012}"/>
              </a:ext>
            </a:extLst>
          </p:cNvPr>
          <p:cNvSpPr>
            <a:spLocks noGrp="1"/>
          </p:cNvSpPr>
          <p:nvPr>
            <p:ph type="dt" sz="half" idx="10"/>
          </p:nvPr>
        </p:nvSpPr>
        <p:spPr/>
        <p:txBody>
          <a:bodyPr/>
          <a:lstStyle/>
          <a:p>
            <a:fld id="{AC07E02B-CD74-4E7C-88DD-CE599660C24C}" type="datetimeFigureOut">
              <a:rPr lang="en-US" smtClean="0"/>
              <a:t>10/26/2020</a:t>
            </a:fld>
            <a:endParaRPr lang="en-US"/>
          </a:p>
        </p:txBody>
      </p:sp>
      <p:sp>
        <p:nvSpPr>
          <p:cNvPr id="5" name="Footer Placeholder 4">
            <a:extLst>
              <a:ext uri="{FF2B5EF4-FFF2-40B4-BE49-F238E27FC236}">
                <a16:creationId xmlns:a16="http://schemas.microsoft.com/office/drawing/2014/main" id="{A1617BA9-6FCB-4C46-AC32-B016BFED5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795251-7893-44AF-823E-FA7A4E5B08D2}"/>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1013165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A6A-9D3D-4B57-BA5F-B747A4F65F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098B14-5488-48EE-B294-18CA1300F3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65D15-E3C3-4D4F-B142-DA76ACAD23E9}"/>
              </a:ext>
            </a:extLst>
          </p:cNvPr>
          <p:cNvSpPr>
            <a:spLocks noGrp="1"/>
          </p:cNvSpPr>
          <p:nvPr>
            <p:ph type="dt" sz="half" idx="10"/>
          </p:nvPr>
        </p:nvSpPr>
        <p:spPr/>
        <p:txBody>
          <a:bodyPr/>
          <a:lstStyle/>
          <a:p>
            <a:fld id="{AC07E02B-CD74-4E7C-88DD-CE599660C24C}" type="datetimeFigureOut">
              <a:rPr lang="en-US" smtClean="0"/>
              <a:t>10/26/2020</a:t>
            </a:fld>
            <a:endParaRPr lang="en-US"/>
          </a:p>
        </p:txBody>
      </p:sp>
      <p:sp>
        <p:nvSpPr>
          <p:cNvPr id="5" name="Footer Placeholder 4">
            <a:extLst>
              <a:ext uri="{FF2B5EF4-FFF2-40B4-BE49-F238E27FC236}">
                <a16:creationId xmlns:a16="http://schemas.microsoft.com/office/drawing/2014/main" id="{120A1B14-E6EA-40F6-A383-AD47ECAA6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290B05-DAA6-4377-8F23-FD3928DC388F}"/>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3668965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715BE-377B-42B7-9313-EB40099304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DB0861-5EB5-4420-B0E8-33F9580E7E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8B7334-E364-49BA-BF35-3C3D3D9968D8}"/>
              </a:ext>
            </a:extLst>
          </p:cNvPr>
          <p:cNvSpPr>
            <a:spLocks noGrp="1"/>
          </p:cNvSpPr>
          <p:nvPr>
            <p:ph type="dt" sz="half" idx="10"/>
          </p:nvPr>
        </p:nvSpPr>
        <p:spPr/>
        <p:txBody>
          <a:bodyPr/>
          <a:lstStyle/>
          <a:p>
            <a:fld id="{AC07E02B-CD74-4E7C-88DD-CE599660C24C}" type="datetimeFigureOut">
              <a:rPr lang="en-US" smtClean="0"/>
              <a:t>10/26/2020</a:t>
            </a:fld>
            <a:endParaRPr lang="en-US"/>
          </a:p>
        </p:txBody>
      </p:sp>
      <p:sp>
        <p:nvSpPr>
          <p:cNvPr id="5" name="Footer Placeholder 4">
            <a:extLst>
              <a:ext uri="{FF2B5EF4-FFF2-40B4-BE49-F238E27FC236}">
                <a16:creationId xmlns:a16="http://schemas.microsoft.com/office/drawing/2014/main" id="{0FD3BC46-F34E-4BB8-9E50-1502922E0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268A0F-F07E-4953-A264-19853F86D53B}"/>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1190241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06565-2D96-42B7-9728-2DFC4DC44F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290238-1989-4E0A-B86E-3558CD7791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7EE0E5-6039-42C4-BE1B-E4DF6BC39F0F}"/>
              </a:ext>
            </a:extLst>
          </p:cNvPr>
          <p:cNvSpPr>
            <a:spLocks noGrp="1"/>
          </p:cNvSpPr>
          <p:nvPr>
            <p:ph type="dt" sz="half" idx="10"/>
          </p:nvPr>
        </p:nvSpPr>
        <p:spPr/>
        <p:txBody>
          <a:bodyPr/>
          <a:lstStyle/>
          <a:p>
            <a:fld id="{AC07E02B-CD74-4E7C-88DD-CE599660C24C}" type="datetimeFigureOut">
              <a:rPr lang="en-US" smtClean="0"/>
              <a:t>10/26/2020</a:t>
            </a:fld>
            <a:endParaRPr lang="en-US"/>
          </a:p>
        </p:txBody>
      </p:sp>
      <p:sp>
        <p:nvSpPr>
          <p:cNvPr id="5" name="Footer Placeholder 4">
            <a:extLst>
              <a:ext uri="{FF2B5EF4-FFF2-40B4-BE49-F238E27FC236}">
                <a16:creationId xmlns:a16="http://schemas.microsoft.com/office/drawing/2014/main" id="{378E5193-7350-4A9B-8088-D2436DDFB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B1F0F-345F-45E5-BD4C-58FDFBB7F1B9}"/>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3110517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CC3BD-8FF1-4ED9-A5C3-1FCBBB4686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322CAC-9799-4D6F-873E-C8ED942AD4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EA36DA-3897-4844-A7F7-3EB05D899C23}"/>
              </a:ext>
            </a:extLst>
          </p:cNvPr>
          <p:cNvSpPr>
            <a:spLocks noGrp="1"/>
          </p:cNvSpPr>
          <p:nvPr>
            <p:ph type="dt" sz="half" idx="10"/>
          </p:nvPr>
        </p:nvSpPr>
        <p:spPr/>
        <p:txBody>
          <a:bodyPr/>
          <a:lstStyle/>
          <a:p>
            <a:fld id="{AC07E02B-CD74-4E7C-88DD-CE599660C24C}" type="datetimeFigureOut">
              <a:rPr lang="en-US" smtClean="0"/>
              <a:t>10/26/2020</a:t>
            </a:fld>
            <a:endParaRPr lang="en-US"/>
          </a:p>
        </p:txBody>
      </p:sp>
      <p:sp>
        <p:nvSpPr>
          <p:cNvPr id="5" name="Footer Placeholder 4">
            <a:extLst>
              <a:ext uri="{FF2B5EF4-FFF2-40B4-BE49-F238E27FC236}">
                <a16:creationId xmlns:a16="http://schemas.microsoft.com/office/drawing/2014/main" id="{25F411EA-4A05-4BBE-8FCA-64E754984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686FB-4803-45C0-8B13-236273F775F6}"/>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1998424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F943C-31A0-4D3D-A1F5-16B2EB68D1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8B16CC-F3DD-4E7D-BBB2-4AB127D38C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CD7900-CBC8-488A-9BB9-B3F76DB60B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90A342-4D71-499E-9A8A-09352EC901B7}"/>
              </a:ext>
            </a:extLst>
          </p:cNvPr>
          <p:cNvSpPr>
            <a:spLocks noGrp="1"/>
          </p:cNvSpPr>
          <p:nvPr>
            <p:ph type="dt" sz="half" idx="10"/>
          </p:nvPr>
        </p:nvSpPr>
        <p:spPr/>
        <p:txBody>
          <a:bodyPr/>
          <a:lstStyle/>
          <a:p>
            <a:fld id="{AC07E02B-CD74-4E7C-88DD-CE599660C24C}" type="datetimeFigureOut">
              <a:rPr lang="en-US" smtClean="0"/>
              <a:t>10/26/2020</a:t>
            </a:fld>
            <a:endParaRPr lang="en-US"/>
          </a:p>
        </p:txBody>
      </p:sp>
      <p:sp>
        <p:nvSpPr>
          <p:cNvPr id="6" name="Footer Placeholder 5">
            <a:extLst>
              <a:ext uri="{FF2B5EF4-FFF2-40B4-BE49-F238E27FC236}">
                <a16:creationId xmlns:a16="http://schemas.microsoft.com/office/drawing/2014/main" id="{D5FCB485-7AED-4D6C-911F-AAB776D3F9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744570-9B3B-4401-8982-850F7607FDBA}"/>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314905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B6F2-553D-4A07-83B1-9592784E8A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DC2254-5453-4F1E-B6F0-41B9C6B3F9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F8CE6C-B002-486D-A50D-AE0CB87847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8A1DB5-FEEB-4FF0-A3D4-541A4F3F53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4E63EF-8FB5-4704-A47B-C2CAA341C8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F57BEC-3C79-429A-8CD6-0D01E66E60EE}"/>
              </a:ext>
            </a:extLst>
          </p:cNvPr>
          <p:cNvSpPr>
            <a:spLocks noGrp="1"/>
          </p:cNvSpPr>
          <p:nvPr>
            <p:ph type="dt" sz="half" idx="10"/>
          </p:nvPr>
        </p:nvSpPr>
        <p:spPr/>
        <p:txBody>
          <a:bodyPr/>
          <a:lstStyle/>
          <a:p>
            <a:fld id="{AC07E02B-CD74-4E7C-88DD-CE599660C24C}" type="datetimeFigureOut">
              <a:rPr lang="en-US" smtClean="0"/>
              <a:t>10/26/2020</a:t>
            </a:fld>
            <a:endParaRPr lang="en-US"/>
          </a:p>
        </p:txBody>
      </p:sp>
      <p:sp>
        <p:nvSpPr>
          <p:cNvPr id="8" name="Footer Placeholder 7">
            <a:extLst>
              <a:ext uri="{FF2B5EF4-FFF2-40B4-BE49-F238E27FC236}">
                <a16:creationId xmlns:a16="http://schemas.microsoft.com/office/drawing/2014/main" id="{49DD1FBB-D8D8-44DD-B4B3-7F37925C1D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798201-24F0-479D-85C0-79C9E3F9BF30}"/>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3018509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582D2-2A16-4F05-BCAB-0BBF775452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6A68D5-F05F-4272-9A96-E1EF14D3FBC5}"/>
              </a:ext>
            </a:extLst>
          </p:cNvPr>
          <p:cNvSpPr>
            <a:spLocks noGrp="1"/>
          </p:cNvSpPr>
          <p:nvPr>
            <p:ph type="dt" sz="half" idx="10"/>
          </p:nvPr>
        </p:nvSpPr>
        <p:spPr/>
        <p:txBody>
          <a:bodyPr/>
          <a:lstStyle/>
          <a:p>
            <a:fld id="{AC07E02B-CD74-4E7C-88DD-CE599660C24C}" type="datetimeFigureOut">
              <a:rPr lang="en-US" smtClean="0"/>
              <a:t>10/26/2020</a:t>
            </a:fld>
            <a:endParaRPr lang="en-US"/>
          </a:p>
        </p:txBody>
      </p:sp>
      <p:sp>
        <p:nvSpPr>
          <p:cNvPr id="4" name="Footer Placeholder 3">
            <a:extLst>
              <a:ext uri="{FF2B5EF4-FFF2-40B4-BE49-F238E27FC236}">
                <a16:creationId xmlns:a16="http://schemas.microsoft.com/office/drawing/2014/main" id="{1BB678F1-10F2-4F97-8B86-E64663778D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A9B589-A0CE-4AD0-807B-2BFA2901035F}"/>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4282751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BC81-F714-4A72-9433-0A76439202BA}"/>
              </a:ext>
            </a:extLst>
          </p:cNvPr>
          <p:cNvSpPr>
            <a:spLocks noGrp="1"/>
          </p:cNvSpPr>
          <p:nvPr>
            <p:ph type="dt" sz="half" idx="10"/>
          </p:nvPr>
        </p:nvSpPr>
        <p:spPr/>
        <p:txBody>
          <a:bodyPr/>
          <a:lstStyle/>
          <a:p>
            <a:fld id="{AC07E02B-CD74-4E7C-88DD-CE599660C24C}" type="datetimeFigureOut">
              <a:rPr lang="en-US" smtClean="0"/>
              <a:t>10/26/2020</a:t>
            </a:fld>
            <a:endParaRPr lang="en-US"/>
          </a:p>
        </p:txBody>
      </p:sp>
      <p:sp>
        <p:nvSpPr>
          <p:cNvPr id="3" name="Footer Placeholder 2">
            <a:extLst>
              <a:ext uri="{FF2B5EF4-FFF2-40B4-BE49-F238E27FC236}">
                <a16:creationId xmlns:a16="http://schemas.microsoft.com/office/drawing/2014/main" id="{42874BB3-50B4-4050-B90C-778A9050E5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80EE20-57E7-4705-8373-8F2FE9DD241D}"/>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2338969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196B1-D804-424D-8724-B47B6EBEA4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7807A9-EA79-47B3-BA2F-E881D27CD0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2C98EE-1586-4AF2-B919-31539715E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64B3E4-B80B-4D0C-8A46-8745D74E2538}"/>
              </a:ext>
            </a:extLst>
          </p:cNvPr>
          <p:cNvSpPr>
            <a:spLocks noGrp="1"/>
          </p:cNvSpPr>
          <p:nvPr>
            <p:ph type="dt" sz="half" idx="10"/>
          </p:nvPr>
        </p:nvSpPr>
        <p:spPr/>
        <p:txBody>
          <a:bodyPr/>
          <a:lstStyle/>
          <a:p>
            <a:fld id="{AC07E02B-CD74-4E7C-88DD-CE599660C24C}" type="datetimeFigureOut">
              <a:rPr lang="en-US" smtClean="0"/>
              <a:t>10/26/2020</a:t>
            </a:fld>
            <a:endParaRPr lang="en-US"/>
          </a:p>
        </p:txBody>
      </p:sp>
      <p:sp>
        <p:nvSpPr>
          <p:cNvPr id="6" name="Footer Placeholder 5">
            <a:extLst>
              <a:ext uri="{FF2B5EF4-FFF2-40B4-BE49-F238E27FC236}">
                <a16:creationId xmlns:a16="http://schemas.microsoft.com/office/drawing/2014/main" id="{22FB4ED3-7856-4CF8-88B2-B306E5C0ED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D3075-0E1A-4359-8DED-C47865AF5A24}"/>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1388630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4370C-8791-40C0-9AF2-12615954A5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E59479-FCBE-47DA-96B6-9611FE6564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33DEE9-4B6C-4234-995B-2E7BB228BB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50A25-AD0A-4C3A-BE4F-BFB0311E5319}"/>
              </a:ext>
            </a:extLst>
          </p:cNvPr>
          <p:cNvSpPr>
            <a:spLocks noGrp="1"/>
          </p:cNvSpPr>
          <p:nvPr>
            <p:ph type="dt" sz="half" idx="10"/>
          </p:nvPr>
        </p:nvSpPr>
        <p:spPr/>
        <p:txBody>
          <a:bodyPr/>
          <a:lstStyle/>
          <a:p>
            <a:fld id="{AC07E02B-CD74-4E7C-88DD-CE599660C24C}" type="datetimeFigureOut">
              <a:rPr lang="en-US" smtClean="0"/>
              <a:t>10/26/2020</a:t>
            </a:fld>
            <a:endParaRPr lang="en-US"/>
          </a:p>
        </p:txBody>
      </p:sp>
      <p:sp>
        <p:nvSpPr>
          <p:cNvPr id="6" name="Footer Placeholder 5">
            <a:extLst>
              <a:ext uri="{FF2B5EF4-FFF2-40B4-BE49-F238E27FC236}">
                <a16:creationId xmlns:a16="http://schemas.microsoft.com/office/drawing/2014/main" id="{E12E67A8-FA35-478C-AB3E-019E1D2063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D4ACB7-71C2-47A2-BEC3-16BCF7E1F054}"/>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1208248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4CC4FC-9BD9-45D8-BC3C-49DBA12F2B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E6474-11B4-4A1F-B6FA-1A237C45BC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1D5D7B-600E-4197-AB7D-247BAC9CCC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7E02B-CD74-4E7C-88DD-CE599660C24C}" type="datetimeFigureOut">
              <a:rPr lang="en-US" smtClean="0"/>
              <a:t>10/26/2020</a:t>
            </a:fld>
            <a:endParaRPr lang="en-US"/>
          </a:p>
        </p:txBody>
      </p:sp>
      <p:sp>
        <p:nvSpPr>
          <p:cNvPr id="5" name="Footer Placeholder 4">
            <a:extLst>
              <a:ext uri="{FF2B5EF4-FFF2-40B4-BE49-F238E27FC236}">
                <a16:creationId xmlns:a16="http://schemas.microsoft.com/office/drawing/2014/main" id="{4F909BFA-3E5A-4196-AB25-19A85D27A4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D6D6C7-2EF1-4D49-AC86-09C0450997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17D4F4-1751-4AA3-991C-EA9F9C248AFE}" type="slidenum">
              <a:rPr lang="en-US" smtClean="0"/>
              <a:t>‹#›</a:t>
            </a:fld>
            <a:endParaRPr lang="en-US"/>
          </a:p>
        </p:txBody>
      </p:sp>
    </p:spTree>
    <p:extLst>
      <p:ext uri="{BB962C8B-B14F-4D97-AF65-F5344CB8AC3E}">
        <p14:creationId xmlns:p14="http://schemas.microsoft.com/office/powerpoint/2010/main" val="326932240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2.sv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5.xml.rels><?xml version="1.0" encoding="UTF-8" standalone="yes"?>
<Relationships xmlns="http://schemas.openxmlformats.org/package/2006/relationships"><Relationship Id="rId3" Type="http://schemas.openxmlformats.org/officeDocument/2006/relationships/hyperlink" Target="https://www.rabbitmq.com/" TargetMode="External"/><Relationship Id="rId7" Type="http://schemas.openxmlformats.org/officeDocument/2006/relationships/hyperlink" Target="https://grpc.io/" TargetMode="External"/><Relationship Id="rId2" Type="http://schemas.openxmlformats.org/officeDocument/2006/relationships/hyperlink" Target="https://kafka.apache.org/" TargetMode="External"/><Relationship Id="rId1" Type="http://schemas.openxmlformats.org/officeDocument/2006/relationships/slideLayout" Target="../slideLayouts/slideLayout2.xml"/><Relationship Id="rId6" Type="http://schemas.openxmlformats.org/officeDocument/2006/relationships/hyperlink" Target="https://azure.microsoft.com/en-us/services/event-hubs/" TargetMode="External"/><Relationship Id="rId5" Type="http://schemas.openxmlformats.org/officeDocument/2006/relationships/hyperlink" Target="https://developer.salesforce.com/docs/atlas.en-us.platform_events.meta/platform_events/platform_events_intro.htm" TargetMode="External"/><Relationship Id="rId4" Type="http://schemas.openxmlformats.org/officeDocument/2006/relationships/hyperlink" Target="https://cometd.or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hyperlink" Target="https://github.com/dhcourtois/CISC-demo-27102020"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docs.microsoft.com/es-es/azure/architecture/guide/architecture-styles/event-driven" TargetMode="External"/><Relationship Id="rId5" Type="http://schemas.openxmlformats.org/officeDocument/2006/relationships/hyperlink" Target="https://docs.microsoft.com/en-us/azure/event-hubs/" TargetMode="External"/><Relationship Id="rId4" Type="http://schemas.openxmlformats.org/officeDocument/2006/relationships/image" Target="../media/image64.sv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FB597-0171-48B7-84A8-3865BC9575CC}"/>
              </a:ext>
            </a:extLst>
          </p:cNvPr>
          <p:cNvSpPr>
            <a:spLocks noGrp="1"/>
          </p:cNvSpPr>
          <p:nvPr>
            <p:ph type="title"/>
          </p:nvPr>
        </p:nvSpPr>
        <p:spPr>
          <a:xfrm>
            <a:off x="5271796" y="2268537"/>
            <a:ext cx="6075654" cy="2293938"/>
          </a:xfrm>
        </p:spPr>
        <p:txBody>
          <a:bodyPr anchor="ctr">
            <a:normAutofit/>
          </a:bodyPr>
          <a:lstStyle/>
          <a:p>
            <a:pPr>
              <a:lnSpc>
                <a:spcPct val="90000"/>
              </a:lnSpc>
            </a:pPr>
            <a:br>
              <a:rPr lang="en-US" sz="2800" dirty="0">
                <a:solidFill>
                  <a:srgbClr val="FFFFFF"/>
                </a:solidFill>
              </a:rPr>
            </a:br>
            <a:r>
              <a:rPr lang="es-MX" sz="3100" b="1" dirty="0">
                <a:solidFill>
                  <a:srgbClr val="FFFFFF"/>
                </a:solidFill>
              </a:rPr>
              <a:t>Arquitectura basada en eventos para el escalamiento de aplicaciones de gran concurrencia en la nube.</a:t>
            </a:r>
            <a:endParaRPr lang="es-MX" sz="2800" b="1" dirty="0">
              <a:solidFill>
                <a:srgbClr val="FFFFFF"/>
              </a:solidFill>
            </a:endParaRPr>
          </a:p>
        </p:txBody>
      </p:sp>
      <p:sp>
        <p:nvSpPr>
          <p:cNvPr id="9" name="Subtitle 8">
            <a:extLst>
              <a:ext uri="{FF2B5EF4-FFF2-40B4-BE49-F238E27FC236}">
                <a16:creationId xmlns:a16="http://schemas.microsoft.com/office/drawing/2014/main" id="{2B16CC32-2A37-4868-97A7-A1011C4F8E71}"/>
              </a:ext>
            </a:extLst>
          </p:cNvPr>
          <p:cNvSpPr>
            <a:spLocks noGrp="1"/>
          </p:cNvSpPr>
          <p:nvPr>
            <p:ph type="body" idx="1"/>
          </p:nvPr>
        </p:nvSpPr>
        <p:spPr>
          <a:xfrm>
            <a:off x="5271796" y="4589463"/>
            <a:ext cx="6075654" cy="1500187"/>
          </a:xfrm>
        </p:spPr>
        <p:txBody>
          <a:bodyPr/>
          <a:lstStyle/>
          <a:p>
            <a:r>
              <a:rPr lang="en-US" dirty="0">
                <a:solidFill>
                  <a:schemeClr val="bg1"/>
                </a:solidFill>
              </a:rPr>
              <a:t>Daniel Herrera Courtois</a:t>
            </a:r>
          </a:p>
        </p:txBody>
      </p:sp>
    </p:spTree>
    <p:extLst>
      <p:ext uri="{BB962C8B-B14F-4D97-AF65-F5344CB8AC3E}">
        <p14:creationId xmlns:p14="http://schemas.microsoft.com/office/powerpoint/2010/main" val="47883769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23F41B-E732-4D0E-A4AE-C2AF5DC6A345}"/>
              </a:ext>
            </a:extLst>
          </p:cNvPr>
          <p:cNvSpPr>
            <a:spLocks noGrp="1"/>
          </p:cNvSpPr>
          <p:nvPr>
            <p:ph type="title"/>
          </p:nvPr>
        </p:nvSpPr>
        <p:spPr>
          <a:xfrm>
            <a:off x="5232400" y="1641752"/>
            <a:ext cx="6140449" cy="1323439"/>
          </a:xfrm>
        </p:spPr>
        <p:txBody>
          <a:bodyPr vert="horz" lIns="91440" tIns="45720" rIns="91440" bIns="45720" rtlCol="0" anchor="t">
            <a:normAutofit/>
          </a:bodyPr>
          <a:lstStyle/>
          <a:p>
            <a:r>
              <a:rPr lang="en-US" sz="4000">
                <a:solidFill>
                  <a:schemeClr val="bg1"/>
                </a:solidFill>
              </a:rPr>
              <a:t>El problema</a:t>
            </a:r>
          </a:p>
        </p:txBody>
      </p:sp>
      <p:pic>
        <p:nvPicPr>
          <p:cNvPr id="4098" name="Picture 2" descr="White 3d Man Surrounded Red Problem Question Marks Stock Illustration -  Illustration of business, problem: 43148212">
            <a:extLst>
              <a:ext uri="{FF2B5EF4-FFF2-40B4-BE49-F238E27FC236}">
                <a16:creationId xmlns:a16="http://schemas.microsoft.com/office/drawing/2014/main" id="{B4E26CF8-500C-4A27-96F9-FADDCD9BD0A2}"/>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5208" r="25070"/>
          <a:stretch/>
        </p:blipFill>
        <p:spPr bwMode="auto">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noFill/>
          <a:effectLst/>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74" name="Freeform: Shape 73">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0F5FBC6E-A6C7-4030-AFDE-1D5B3B1938C0}"/>
              </a:ext>
            </a:extLst>
          </p:cNvPr>
          <p:cNvSpPr>
            <a:spLocks noGrp="1"/>
          </p:cNvSpPr>
          <p:nvPr>
            <p:ph sz="half" idx="1"/>
          </p:nvPr>
        </p:nvSpPr>
        <p:spPr>
          <a:xfrm>
            <a:off x="5232401" y="3146400"/>
            <a:ext cx="6140449" cy="2682000"/>
          </a:xfrm>
        </p:spPr>
        <p:txBody>
          <a:bodyPr vert="horz" lIns="91440" tIns="45720" rIns="91440" bIns="45720" rtlCol="0">
            <a:normAutofit/>
          </a:bodyPr>
          <a:lstStyle/>
          <a:p>
            <a:r>
              <a:rPr lang="en-US" sz="2400" dirty="0" err="1">
                <a:solidFill>
                  <a:schemeClr val="bg1">
                    <a:alpha val="80000"/>
                  </a:schemeClr>
                </a:solidFill>
              </a:rPr>
              <a:t>Muchas</a:t>
            </a:r>
            <a:r>
              <a:rPr lang="en-US" sz="2400" dirty="0">
                <a:solidFill>
                  <a:schemeClr val="bg1">
                    <a:alpha val="80000"/>
                  </a:schemeClr>
                </a:solidFill>
              </a:rPr>
              <a:t> </a:t>
            </a:r>
            <a:r>
              <a:rPr lang="en-US" sz="2400" dirty="0" err="1">
                <a:solidFill>
                  <a:schemeClr val="bg1">
                    <a:alpha val="80000"/>
                  </a:schemeClr>
                </a:solidFill>
              </a:rPr>
              <a:t>cosas</a:t>
            </a:r>
            <a:r>
              <a:rPr lang="en-US" sz="2400" dirty="0">
                <a:solidFill>
                  <a:schemeClr val="bg1">
                    <a:alpha val="80000"/>
                  </a:schemeClr>
                </a:solidFill>
              </a:rPr>
              <a:t> o algo </a:t>
            </a:r>
            <a:r>
              <a:rPr lang="en-US" sz="2400" dirty="0" err="1">
                <a:solidFill>
                  <a:schemeClr val="bg1">
                    <a:alpha val="80000"/>
                  </a:schemeClr>
                </a:solidFill>
              </a:rPr>
              <a:t>muy</a:t>
            </a:r>
            <a:r>
              <a:rPr lang="en-US" sz="2400" dirty="0">
                <a:solidFill>
                  <a:schemeClr val="bg1">
                    <a:alpha val="80000"/>
                  </a:schemeClr>
                </a:solidFill>
              </a:rPr>
              <a:t> </a:t>
            </a:r>
            <a:r>
              <a:rPr lang="en-US" sz="2400" dirty="0" err="1">
                <a:solidFill>
                  <a:schemeClr val="bg1">
                    <a:alpha val="80000"/>
                  </a:schemeClr>
                </a:solidFill>
              </a:rPr>
              <a:t>complejo</a:t>
            </a:r>
            <a:r>
              <a:rPr lang="en-US" sz="2400" dirty="0">
                <a:solidFill>
                  <a:schemeClr val="bg1">
                    <a:alpha val="80000"/>
                  </a:schemeClr>
                </a:solidFill>
              </a:rPr>
              <a:t> que </a:t>
            </a:r>
            <a:r>
              <a:rPr lang="en-US" sz="2400" dirty="0" err="1">
                <a:solidFill>
                  <a:schemeClr val="bg1">
                    <a:alpha val="80000"/>
                  </a:schemeClr>
                </a:solidFill>
              </a:rPr>
              <a:t>hacer</a:t>
            </a:r>
            <a:r>
              <a:rPr lang="en-US" sz="2400" dirty="0">
                <a:solidFill>
                  <a:schemeClr val="bg1">
                    <a:alpha val="80000"/>
                  </a:schemeClr>
                </a:solidFill>
              </a:rPr>
              <a:t> en </a:t>
            </a:r>
            <a:r>
              <a:rPr lang="en-US" sz="2400" dirty="0" err="1">
                <a:solidFill>
                  <a:schemeClr val="bg1">
                    <a:alpha val="80000"/>
                  </a:schemeClr>
                </a:solidFill>
              </a:rPr>
              <a:t>muy</a:t>
            </a:r>
            <a:r>
              <a:rPr lang="en-US" sz="2400" dirty="0">
                <a:solidFill>
                  <a:schemeClr val="bg1">
                    <a:alpha val="80000"/>
                  </a:schemeClr>
                </a:solidFill>
              </a:rPr>
              <a:t> poco </a:t>
            </a:r>
            <a:r>
              <a:rPr lang="en-US" sz="2400" dirty="0" err="1">
                <a:solidFill>
                  <a:schemeClr val="bg1">
                    <a:alpha val="80000"/>
                  </a:schemeClr>
                </a:solidFill>
              </a:rPr>
              <a:t>tiempo</a:t>
            </a:r>
            <a:r>
              <a:rPr lang="en-US" sz="2400" dirty="0">
                <a:solidFill>
                  <a:schemeClr val="bg1">
                    <a:alpha val="80000"/>
                  </a:schemeClr>
                </a:solidFill>
              </a:rPr>
              <a:t>: </a:t>
            </a:r>
            <a:r>
              <a:rPr lang="en-US" sz="2400" dirty="0" err="1">
                <a:solidFill>
                  <a:schemeClr val="bg1">
                    <a:alpha val="80000"/>
                  </a:schemeClr>
                </a:solidFill>
              </a:rPr>
              <a:t>tenemos</a:t>
            </a:r>
            <a:r>
              <a:rPr lang="en-US" sz="2400" dirty="0">
                <a:solidFill>
                  <a:schemeClr val="bg1">
                    <a:alpha val="80000"/>
                  </a:schemeClr>
                </a:solidFill>
              </a:rPr>
              <a:t> una </a:t>
            </a:r>
            <a:r>
              <a:rPr lang="en-US" sz="2400" dirty="0" err="1">
                <a:solidFill>
                  <a:schemeClr val="bg1">
                    <a:alpha val="80000"/>
                  </a:schemeClr>
                </a:solidFill>
              </a:rPr>
              <a:t>aplicación</a:t>
            </a:r>
            <a:r>
              <a:rPr lang="en-US" sz="2400" dirty="0">
                <a:solidFill>
                  <a:schemeClr val="bg1">
                    <a:alpha val="80000"/>
                  </a:schemeClr>
                </a:solidFill>
              </a:rPr>
              <a:t>, </a:t>
            </a:r>
            <a:r>
              <a:rPr lang="en-US" sz="2400" dirty="0" err="1">
                <a:solidFill>
                  <a:schemeClr val="bg1">
                    <a:alpha val="80000"/>
                  </a:schemeClr>
                </a:solidFill>
              </a:rPr>
              <a:t>sujeta</a:t>
            </a:r>
            <a:r>
              <a:rPr lang="en-US" sz="2400" dirty="0">
                <a:solidFill>
                  <a:schemeClr val="bg1">
                    <a:alpha val="80000"/>
                  </a:schemeClr>
                </a:solidFill>
              </a:rPr>
              <a:t> a gran </a:t>
            </a:r>
            <a:r>
              <a:rPr lang="en-US" sz="2400" dirty="0" err="1">
                <a:solidFill>
                  <a:schemeClr val="bg1">
                    <a:alpha val="80000"/>
                  </a:schemeClr>
                </a:solidFill>
              </a:rPr>
              <a:t>concurrencia</a:t>
            </a:r>
            <a:r>
              <a:rPr lang="en-US" sz="2400" dirty="0">
                <a:solidFill>
                  <a:schemeClr val="bg1">
                    <a:alpha val="80000"/>
                  </a:schemeClr>
                </a:solidFill>
              </a:rPr>
              <a:t> que </a:t>
            </a:r>
            <a:r>
              <a:rPr lang="en-US" sz="2400" dirty="0" err="1">
                <a:solidFill>
                  <a:schemeClr val="bg1">
                    <a:alpha val="80000"/>
                  </a:schemeClr>
                </a:solidFill>
              </a:rPr>
              <a:t>necesita</a:t>
            </a:r>
            <a:r>
              <a:rPr lang="en-US" sz="2400" dirty="0">
                <a:solidFill>
                  <a:schemeClr val="bg1">
                    <a:alpha val="80000"/>
                  </a:schemeClr>
                </a:solidFill>
              </a:rPr>
              <a:t> ser </a:t>
            </a:r>
            <a:r>
              <a:rPr lang="en-US" sz="2400" dirty="0" err="1">
                <a:solidFill>
                  <a:schemeClr val="bg1">
                    <a:alpha val="80000"/>
                  </a:schemeClr>
                </a:solidFill>
              </a:rPr>
              <a:t>escalada</a:t>
            </a:r>
            <a:r>
              <a:rPr lang="en-US" sz="2400" dirty="0">
                <a:solidFill>
                  <a:schemeClr val="bg1">
                    <a:alpha val="80000"/>
                  </a:schemeClr>
                </a:solidFill>
              </a:rPr>
              <a:t> para </a:t>
            </a:r>
            <a:r>
              <a:rPr lang="en-US" sz="2400" dirty="0" err="1">
                <a:solidFill>
                  <a:schemeClr val="bg1">
                    <a:alpha val="80000"/>
                  </a:schemeClr>
                </a:solidFill>
              </a:rPr>
              <a:t>afrontar</a:t>
            </a:r>
            <a:r>
              <a:rPr lang="en-US" sz="2400" dirty="0">
                <a:solidFill>
                  <a:schemeClr val="bg1">
                    <a:alpha val="80000"/>
                  </a:schemeClr>
                </a:solidFill>
              </a:rPr>
              <a:t> el </a:t>
            </a:r>
            <a:r>
              <a:rPr lang="en-US" sz="2400" dirty="0" err="1">
                <a:solidFill>
                  <a:schemeClr val="bg1">
                    <a:alpha val="80000"/>
                  </a:schemeClr>
                </a:solidFill>
              </a:rPr>
              <a:t>desafío</a:t>
            </a:r>
            <a:r>
              <a:rPr lang="en-US" sz="2400" dirty="0">
                <a:solidFill>
                  <a:schemeClr val="bg1">
                    <a:alpha val="80000"/>
                  </a:schemeClr>
                </a:solidFill>
              </a:rPr>
              <a:t> de </a:t>
            </a:r>
            <a:r>
              <a:rPr lang="en-US" sz="2400" dirty="0" err="1">
                <a:solidFill>
                  <a:schemeClr val="bg1">
                    <a:alpha val="80000"/>
                  </a:schemeClr>
                </a:solidFill>
              </a:rPr>
              <a:t>entregar</a:t>
            </a:r>
            <a:r>
              <a:rPr lang="en-US" sz="2400" dirty="0">
                <a:solidFill>
                  <a:schemeClr val="bg1">
                    <a:alpha val="80000"/>
                  </a:schemeClr>
                </a:solidFill>
              </a:rPr>
              <a:t> una </a:t>
            </a:r>
            <a:r>
              <a:rPr lang="en-US" sz="2400" dirty="0" err="1">
                <a:solidFill>
                  <a:schemeClr val="bg1">
                    <a:alpha val="80000"/>
                  </a:schemeClr>
                </a:solidFill>
              </a:rPr>
              <a:t>respuesta</a:t>
            </a:r>
            <a:r>
              <a:rPr lang="en-US" sz="2400" dirty="0">
                <a:solidFill>
                  <a:schemeClr val="bg1">
                    <a:alpha val="80000"/>
                  </a:schemeClr>
                </a:solidFill>
              </a:rPr>
              <a:t> en </a:t>
            </a:r>
            <a:r>
              <a:rPr lang="en-US" sz="2400" dirty="0" err="1">
                <a:solidFill>
                  <a:schemeClr val="bg1">
                    <a:alpha val="80000"/>
                  </a:schemeClr>
                </a:solidFill>
              </a:rPr>
              <a:t>tiempo</a:t>
            </a:r>
            <a:r>
              <a:rPr lang="en-US" sz="2400" dirty="0">
                <a:solidFill>
                  <a:schemeClr val="bg1">
                    <a:alpha val="80000"/>
                  </a:schemeClr>
                </a:solidFill>
              </a:rPr>
              <a:t> </a:t>
            </a:r>
            <a:r>
              <a:rPr lang="en-US" sz="2400" dirty="0" err="1">
                <a:solidFill>
                  <a:schemeClr val="bg1">
                    <a:alpha val="80000"/>
                  </a:schemeClr>
                </a:solidFill>
              </a:rPr>
              <a:t>razonable</a:t>
            </a:r>
            <a:r>
              <a:rPr lang="en-US" sz="2400" dirty="0">
                <a:solidFill>
                  <a:schemeClr val="bg1">
                    <a:alpha val="80000"/>
                  </a:schemeClr>
                </a:solidFill>
              </a:rPr>
              <a:t> en </a:t>
            </a:r>
            <a:r>
              <a:rPr lang="en-US" sz="2400" dirty="0" err="1">
                <a:solidFill>
                  <a:schemeClr val="bg1">
                    <a:alpha val="80000"/>
                  </a:schemeClr>
                </a:solidFill>
              </a:rPr>
              <a:t>entornos</a:t>
            </a:r>
            <a:r>
              <a:rPr lang="en-US" sz="2400" dirty="0">
                <a:solidFill>
                  <a:schemeClr val="bg1">
                    <a:alpha val="80000"/>
                  </a:schemeClr>
                </a:solidFill>
              </a:rPr>
              <a:t> de </a:t>
            </a:r>
            <a:r>
              <a:rPr lang="en-US" sz="2400" dirty="0" err="1">
                <a:solidFill>
                  <a:schemeClr val="bg1">
                    <a:alpha val="80000"/>
                  </a:schemeClr>
                </a:solidFill>
              </a:rPr>
              <a:t>alta</a:t>
            </a:r>
            <a:r>
              <a:rPr lang="en-US" sz="2400" dirty="0">
                <a:solidFill>
                  <a:schemeClr val="bg1">
                    <a:alpha val="80000"/>
                  </a:schemeClr>
                </a:solidFill>
              </a:rPr>
              <a:t> </a:t>
            </a:r>
            <a:r>
              <a:rPr lang="en-US" sz="2400" dirty="0" err="1">
                <a:solidFill>
                  <a:schemeClr val="bg1">
                    <a:alpha val="80000"/>
                  </a:schemeClr>
                </a:solidFill>
              </a:rPr>
              <a:t>disponibilidad</a:t>
            </a:r>
            <a:r>
              <a:rPr lang="en-US" sz="2400" dirty="0">
                <a:solidFill>
                  <a:schemeClr val="bg1">
                    <a:alpha val="80000"/>
                  </a:schemeClr>
                </a:solidFill>
              </a:rPr>
              <a:t>.</a:t>
            </a:r>
          </a:p>
          <a:p>
            <a:endParaRPr lang="en-US" sz="2400" dirty="0">
              <a:solidFill>
                <a:schemeClr val="bg1">
                  <a:alpha val="80000"/>
                </a:schemeClr>
              </a:solidFill>
            </a:endParaRPr>
          </a:p>
        </p:txBody>
      </p:sp>
    </p:spTree>
    <p:extLst>
      <p:ext uri="{BB962C8B-B14F-4D97-AF65-F5344CB8AC3E}">
        <p14:creationId xmlns:p14="http://schemas.microsoft.com/office/powerpoint/2010/main" val="40429910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0AE12E-E96B-4175-92DA-6B171B93A79D}"/>
              </a:ext>
            </a:extLst>
          </p:cNvPr>
          <p:cNvSpPr>
            <a:spLocks noGrp="1"/>
          </p:cNvSpPr>
          <p:nvPr>
            <p:ph type="title"/>
          </p:nvPr>
        </p:nvSpPr>
        <p:spPr>
          <a:xfrm>
            <a:off x="594360" y="637125"/>
            <a:ext cx="3802276" cy="5256371"/>
          </a:xfrm>
        </p:spPr>
        <p:txBody>
          <a:bodyPr>
            <a:normAutofit/>
          </a:bodyPr>
          <a:lstStyle/>
          <a:p>
            <a:r>
              <a:rPr lang="es-MX" sz="4800"/>
              <a:t>Escalabilidad Vertical</a:t>
            </a:r>
          </a:p>
        </p:txBody>
      </p:sp>
      <p:graphicFrame>
        <p:nvGraphicFramePr>
          <p:cNvPr id="5" name="Content Placeholder 2">
            <a:extLst>
              <a:ext uri="{FF2B5EF4-FFF2-40B4-BE49-F238E27FC236}">
                <a16:creationId xmlns:a16="http://schemas.microsoft.com/office/drawing/2014/main" id="{55C7F9E3-3553-4953-B44E-E217B07DFB9B}"/>
              </a:ext>
            </a:extLst>
          </p:cNvPr>
          <p:cNvGraphicFramePr>
            <a:graphicFrameLocks noGrp="1"/>
          </p:cNvGraphicFramePr>
          <p:nvPr>
            <p:ph idx="1"/>
            <p:extLst>
              <p:ext uri="{D42A27DB-BD31-4B8C-83A1-F6EECF244321}">
                <p14:modId xmlns:p14="http://schemas.microsoft.com/office/powerpoint/2010/main" val="884269619"/>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579987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1511CA1A-FF4B-4DBE-A70B-077A5A29EB04}"/>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4DAD33A2-97B4-4599-BFC7-2A699249A240}"/>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51401C7E-B5DD-4419-80BF-1A649FA2876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1109C12A-4DF1-4259-BA82-3B3801CDCDFA}"/>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D3DD27FC-FD71-4DC9-9421-A3C0E3CB660F}"/>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84C40140-6874-4412-BDF9-E678D861604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C2D76396-58FF-463E-B371-202E2210044E}"/>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68A1D44E-C245-4F55-9488-4FB58A53F3E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25B58EAB-94E3-4C6C-B9C5-1DF31967E31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D38A3F2-C8BA-4A64-AEA1-0307F538D99B}"/>
              </a:ext>
            </a:extLst>
          </p:cNvPr>
          <p:cNvSpPr>
            <a:spLocks noGrp="1"/>
          </p:cNvSpPr>
          <p:nvPr>
            <p:ph type="title"/>
          </p:nvPr>
        </p:nvSpPr>
        <p:spPr>
          <a:xfrm>
            <a:off x="804673" y="3320859"/>
            <a:ext cx="4573475" cy="2076333"/>
          </a:xfrm>
        </p:spPr>
        <p:txBody>
          <a:bodyPr vert="horz" lIns="91440" tIns="45720" rIns="91440" bIns="45720" rtlCol="0" anchor="t">
            <a:normAutofit/>
          </a:bodyPr>
          <a:lstStyle/>
          <a:p>
            <a:r>
              <a:rPr lang="en-US" sz="4800" kern="1200" dirty="0">
                <a:solidFill>
                  <a:schemeClr val="bg1"/>
                </a:solidFill>
                <a:latin typeface="+mj-lt"/>
                <a:ea typeface="+mj-ea"/>
                <a:cs typeface="+mj-cs"/>
              </a:rPr>
              <a:t>Demo 1</a:t>
            </a:r>
          </a:p>
        </p:txBody>
      </p:sp>
      <p:sp>
        <p:nvSpPr>
          <p:cNvPr id="5" name="Text Placeholder 4">
            <a:extLst>
              <a:ext uri="{FF2B5EF4-FFF2-40B4-BE49-F238E27FC236}">
                <a16:creationId xmlns:a16="http://schemas.microsoft.com/office/drawing/2014/main" id="{A3B62C39-E3B9-4D34-B44D-3871D6C93247}"/>
              </a:ext>
            </a:extLst>
          </p:cNvPr>
          <p:cNvSpPr>
            <a:spLocks noGrp="1"/>
          </p:cNvSpPr>
          <p:nvPr>
            <p:ph type="body" idx="1"/>
          </p:nvPr>
        </p:nvSpPr>
        <p:spPr>
          <a:xfrm>
            <a:off x="804673" y="2348680"/>
            <a:ext cx="4662678" cy="972180"/>
          </a:xfrm>
        </p:spPr>
        <p:txBody>
          <a:bodyPr vert="horz" lIns="91440" tIns="45720" rIns="91440" bIns="45720" rtlCol="0" anchor="b">
            <a:normAutofit/>
          </a:bodyPr>
          <a:lstStyle/>
          <a:p>
            <a:r>
              <a:rPr lang="en-US" sz="2000" kern="1200" dirty="0">
                <a:solidFill>
                  <a:schemeClr val="bg1"/>
                </a:solidFill>
                <a:latin typeface="+mn-lt"/>
                <a:ea typeface="+mn-ea"/>
                <a:cs typeface="+mn-cs"/>
              </a:rPr>
              <a:t>https://github.com/dhcourtois/CISC-demo-27102020</a:t>
            </a:r>
          </a:p>
          <a:p>
            <a:endParaRPr lang="en-US" sz="2000" kern="1200" dirty="0">
              <a:solidFill>
                <a:schemeClr val="bg1"/>
              </a:solidFill>
              <a:latin typeface="+mn-lt"/>
              <a:ea typeface="+mn-ea"/>
              <a:cs typeface="+mn-cs"/>
            </a:endParaRPr>
          </a:p>
        </p:txBody>
      </p:sp>
      <p:sp>
        <p:nvSpPr>
          <p:cNvPr id="23" name="Freeform: Shape 2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Graphic 17" descr="Monitor">
            <a:extLst>
              <a:ext uri="{FF2B5EF4-FFF2-40B4-BE49-F238E27FC236}">
                <a16:creationId xmlns:a16="http://schemas.microsoft.com/office/drawing/2014/main" id="{542B476E-5ABC-466D-A944-65E8B51A22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2156692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6F7A-2CAE-46CC-A0BF-FBAC4A00DF56}"/>
              </a:ext>
            </a:extLst>
          </p:cNvPr>
          <p:cNvSpPr>
            <a:spLocks noGrp="1"/>
          </p:cNvSpPr>
          <p:nvPr>
            <p:ph type="title"/>
          </p:nvPr>
        </p:nvSpPr>
        <p:spPr/>
        <p:txBody>
          <a:bodyPr/>
          <a:lstStyle/>
          <a:p>
            <a:r>
              <a:rPr lang="es-MX" dirty="0"/>
              <a:t>Escalabilidad Horizontal</a:t>
            </a:r>
          </a:p>
        </p:txBody>
      </p:sp>
      <p:graphicFrame>
        <p:nvGraphicFramePr>
          <p:cNvPr id="5" name="Content Placeholder 2">
            <a:extLst>
              <a:ext uri="{FF2B5EF4-FFF2-40B4-BE49-F238E27FC236}">
                <a16:creationId xmlns:a16="http://schemas.microsoft.com/office/drawing/2014/main" id="{1CDE47CC-239D-4F03-96DF-5DC2D8C4A181}"/>
              </a:ext>
            </a:extLst>
          </p:cNvPr>
          <p:cNvGraphicFramePr>
            <a:graphicFrameLocks noGrp="1"/>
          </p:cNvGraphicFramePr>
          <p:nvPr>
            <p:ph idx="1"/>
            <p:extLst>
              <p:ext uri="{D42A27DB-BD31-4B8C-83A1-F6EECF244321}">
                <p14:modId xmlns:p14="http://schemas.microsoft.com/office/powerpoint/2010/main" val="39473890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898096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4609EF04-A165-470D-B256-84BE00857228}"/>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055E2CA1-35CC-4BDE-8548-44895B147D31}"/>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14CE5E44-B64F-483F-876B-0134375391D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D8C86BA1-EB3A-4DD9-9C37-02341EAE274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2D481916-D309-464F-86A6-B9F0E09E401B}"/>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0AC2D7C5-4C05-422A-BDFC-11328F1E5CB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9" name="Rectangle 5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CFBE83-D012-46E0-B87C-D56B3F9B7884}"/>
              </a:ext>
            </a:extLst>
          </p:cNvPr>
          <p:cNvSpPr>
            <a:spLocks noGrp="1"/>
          </p:cNvSpPr>
          <p:nvPr>
            <p:ph type="title"/>
          </p:nvPr>
        </p:nvSpPr>
        <p:spPr>
          <a:xfrm>
            <a:off x="1046746" y="641850"/>
            <a:ext cx="3611880" cy="1535865"/>
          </a:xfrm>
        </p:spPr>
        <p:txBody>
          <a:bodyPr>
            <a:normAutofit/>
          </a:bodyPr>
          <a:lstStyle/>
          <a:p>
            <a:r>
              <a:rPr lang="es-MX" sz="3200" dirty="0"/>
              <a:t>Arquitectura basada en eventos</a:t>
            </a:r>
            <a:endParaRPr lang="en-US" sz="3200" dirty="0"/>
          </a:p>
        </p:txBody>
      </p:sp>
      <p:sp>
        <p:nvSpPr>
          <p:cNvPr id="61" name="Rectangle 60">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3" name="Rectangle 6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2A761CE-6C0C-4F18-BA7F-1AC11816E685}"/>
              </a:ext>
            </a:extLst>
          </p:cNvPr>
          <p:cNvSpPr>
            <a:spLocks noGrp="1"/>
          </p:cNvSpPr>
          <p:nvPr>
            <p:ph idx="1"/>
          </p:nvPr>
        </p:nvSpPr>
        <p:spPr>
          <a:xfrm>
            <a:off x="5300640" y="641850"/>
            <a:ext cx="6053160" cy="1535865"/>
          </a:xfrm>
        </p:spPr>
        <p:txBody>
          <a:bodyPr anchor="ctr">
            <a:normAutofit/>
          </a:bodyPr>
          <a:lstStyle/>
          <a:p>
            <a:r>
              <a:rPr lang="es-ES" sz="1800"/>
              <a:t>Una arquitectura basada en eventos consta de productores de eventos que generan un flujo de eventos, y consumidores de eventos que escuchan los eventos.</a:t>
            </a:r>
          </a:p>
        </p:txBody>
      </p:sp>
      <p:sp>
        <p:nvSpPr>
          <p:cNvPr id="4" name="TextBox 3">
            <a:extLst>
              <a:ext uri="{FF2B5EF4-FFF2-40B4-BE49-F238E27FC236}">
                <a16:creationId xmlns:a16="http://schemas.microsoft.com/office/drawing/2014/main" id="{E9EE10B4-FC71-438C-B278-1CC8E1BF0213}"/>
              </a:ext>
            </a:extLst>
          </p:cNvPr>
          <p:cNvSpPr txBox="1"/>
          <p:nvPr/>
        </p:nvSpPr>
        <p:spPr>
          <a:xfrm>
            <a:off x="143724" y="6409279"/>
            <a:ext cx="6094602" cy="369332"/>
          </a:xfrm>
          <a:prstGeom prst="rect">
            <a:avLst/>
          </a:prstGeom>
          <a:noFill/>
        </p:spPr>
        <p:txBody>
          <a:bodyPr wrap="square">
            <a:spAutoFit/>
          </a:bodyPr>
          <a:lstStyle/>
          <a:p>
            <a:r>
              <a:rPr lang="es-MX" sz="900" dirty="0"/>
              <a:t>Microsoft (2020) Arquitectura basada en eventos, Recuperado de https://docs.microsoft.com/es-es/azure/architecture/guide/architecture-styles/event-driven</a:t>
            </a:r>
          </a:p>
        </p:txBody>
      </p:sp>
      <p:graphicFrame>
        <p:nvGraphicFramePr>
          <p:cNvPr id="5" name="Diagram 4">
            <a:extLst>
              <a:ext uri="{FF2B5EF4-FFF2-40B4-BE49-F238E27FC236}">
                <a16:creationId xmlns:a16="http://schemas.microsoft.com/office/drawing/2014/main" id="{D898E770-ABB2-4CA3-86E3-1B9723D1E81A}"/>
              </a:ext>
            </a:extLst>
          </p:cNvPr>
          <p:cNvGraphicFramePr/>
          <p:nvPr>
            <p:extLst>
              <p:ext uri="{D42A27DB-BD31-4B8C-83A1-F6EECF244321}">
                <p14:modId xmlns:p14="http://schemas.microsoft.com/office/powerpoint/2010/main" val="264441545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Rounded Corners 6">
            <a:extLst>
              <a:ext uri="{FF2B5EF4-FFF2-40B4-BE49-F238E27FC236}">
                <a16:creationId xmlns:a16="http://schemas.microsoft.com/office/drawing/2014/main" id="{E7E5E66B-C70D-4813-A600-B3E0084C6509}"/>
              </a:ext>
            </a:extLst>
          </p:cNvPr>
          <p:cNvSpPr/>
          <p:nvPr/>
        </p:nvSpPr>
        <p:spPr>
          <a:xfrm>
            <a:off x="8127754" y="2945847"/>
            <a:ext cx="2152419" cy="1293128"/>
          </a:xfrm>
          <a:prstGeom prst="roundRect">
            <a:avLst>
              <a:gd name="adj" fmla="val 108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Consumidor 2</a:t>
            </a:r>
          </a:p>
        </p:txBody>
      </p:sp>
      <p:sp>
        <p:nvSpPr>
          <p:cNvPr id="8" name="Rectangle: Rounded Corners 7">
            <a:extLst>
              <a:ext uri="{FF2B5EF4-FFF2-40B4-BE49-F238E27FC236}">
                <a16:creationId xmlns:a16="http://schemas.microsoft.com/office/drawing/2014/main" id="{A7A6E64A-5939-47EA-A0F1-9E5E81B210DD}"/>
              </a:ext>
            </a:extLst>
          </p:cNvPr>
          <p:cNvSpPr/>
          <p:nvPr/>
        </p:nvSpPr>
        <p:spPr>
          <a:xfrm>
            <a:off x="8294904" y="3138732"/>
            <a:ext cx="2152419" cy="1293128"/>
          </a:xfrm>
          <a:prstGeom prst="roundRect">
            <a:avLst>
              <a:gd name="adj" fmla="val 108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Consumidor 3</a:t>
            </a:r>
          </a:p>
        </p:txBody>
      </p:sp>
      <p:sp>
        <p:nvSpPr>
          <p:cNvPr id="9" name="Rectangle: Rounded Corners 8">
            <a:extLst>
              <a:ext uri="{FF2B5EF4-FFF2-40B4-BE49-F238E27FC236}">
                <a16:creationId xmlns:a16="http://schemas.microsoft.com/office/drawing/2014/main" id="{0AC11F8F-5C70-43B3-BBA3-7CFEA0EBD771}"/>
              </a:ext>
            </a:extLst>
          </p:cNvPr>
          <p:cNvSpPr/>
          <p:nvPr/>
        </p:nvSpPr>
        <p:spPr>
          <a:xfrm>
            <a:off x="8438565" y="3331617"/>
            <a:ext cx="2152419" cy="1293128"/>
          </a:xfrm>
          <a:prstGeom prst="roundRect">
            <a:avLst>
              <a:gd name="adj" fmla="val 108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Consumidor 4</a:t>
            </a:r>
          </a:p>
        </p:txBody>
      </p:sp>
      <p:sp>
        <p:nvSpPr>
          <p:cNvPr id="10" name="Rectangle: Rounded Corners 9">
            <a:extLst>
              <a:ext uri="{FF2B5EF4-FFF2-40B4-BE49-F238E27FC236}">
                <a16:creationId xmlns:a16="http://schemas.microsoft.com/office/drawing/2014/main" id="{86E1B8F0-442E-4451-BDCD-8675662302B9}"/>
              </a:ext>
            </a:extLst>
          </p:cNvPr>
          <p:cNvSpPr/>
          <p:nvPr/>
        </p:nvSpPr>
        <p:spPr>
          <a:xfrm>
            <a:off x="8604481" y="3493273"/>
            <a:ext cx="2152419" cy="1293128"/>
          </a:xfrm>
          <a:prstGeom prst="roundRect">
            <a:avLst>
              <a:gd name="adj" fmla="val 108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Consumidor 5</a:t>
            </a:r>
          </a:p>
        </p:txBody>
      </p:sp>
    </p:spTree>
    <p:extLst>
      <p:ext uri="{BB962C8B-B14F-4D97-AF65-F5344CB8AC3E}">
        <p14:creationId xmlns:p14="http://schemas.microsoft.com/office/powerpoint/2010/main" val="374169943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5A4ED98D-FA5B-45E6-AACC-A53A5C682D4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EDD89205-4DDC-4445-867B-74A67BC42A5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858EF33B-CA95-42C0-AC99-DC5ECB72C383}"/>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6E7407BE-0D69-47DD-B6A0-3DE32598E4A9}"/>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2D19BBE4-42E0-48ED-A703-341B76EFC1A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7"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AD293A-2993-4D98-8BF5-9E8085ACFDB8}"/>
              </a:ext>
            </a:extLst>
          </p:cNvPr>
          <p:cNvSpPr>
            <a:spLocks noGrp="1"/>
          </p:cNvSpPr>
          <p:nvPr>
            <p:ph type="title"/>
          </p:nvPr>
        </p:nvSpPr>
        <p:spPr>
          <a:xfrm>
            <a:off x="841248" y="256032"/>
            <a:ext cx="10506456" cy="1014984"/>
          </a:xfrm>
        </p:spPr>
        <p:txBody>
          <a:bodyPr anchor="b">
            <a:normAutofit/>
          </a:bodyPr>
          <a:lstStyle/>
          <a:p>
            <a:r>
              <a:rPr lang="es-MX" dirty="0"/>
              <a:t>Arquitectura basada en eventos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84858561-1E52-4CEB-B87E-526372309FB8}"/>
              </a:ext>
            </a:extLst>
          </p:cNvPr>
          <p:cNvGraphicFramePr>
            <a:graphicFrameLocks noGrp="1"/>
          </p:cNvGraphicFramePr>
          <p:nvPr>
            <p:ph idx="1"/>
            <p:extLst>
              <p:ext uri="{D42A27DB-BD31-4B8C-83A1-F6EECF244321}">
                <p14:modId xmlns:p14="http://schemas.microsoft.com/office/powerpoint/2010/main" val="96039885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00903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3F05912-2CDD-4E9C-8C71-8ECDBF56D56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70588662-5751-44D8-8122-C8BFF8BA8B3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F844467D-08C3-45F9-A981-416F722C53B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88DF231D-EC22-43E2-BD9B-6B98323EE86A}"/>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88668381-4BD5-4B5E-A206-81BD64B60122}"/>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5F901698-9B91-4D13-BA6A-A149E7A6A53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53E27DEA-3C3A-487A-B921-DF36C0AEB2FD}"/>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20F1BE5E-FC06-482A-8BCA-95DA707106D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7BA5DD90-0E24-4A7C-9E0A-1A6EF6B3BAF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4925-D69B-4BA6-93AB-541FABCBBFC9}"/>
              </a:ext>
            </a:extLst>
          </p:cNvPr>
          <p:cNvSpPr>
            <a:spLocks noGrp="1"/>
          </p:cNvSpPr>
          <p:nvPr>
            <p:ph type="title"/>
          </p:nvPr>
        </p:nvSpPr>
        <p:spPr/>
        <p:txBody>
          <a:bodyPr/>
          <a:lstStyle/>
          <a:p>
            <a:r>
              <a:rPr lang="es-MX" dirty="0"/>
              <a:t>Volviendo al ejemplo inicial </a:t>
            </a:r>
          </a:p>
        </p:txBody>
      </p:sp>
      <p:graphicFrame>
        <p:nvGraphicFramePr>
          <p:cNvPr id="4" name="Content Placeholder 3">
            <a:extLst>
              <a:ext uri="{FF2B5EF4-FFF2-40B4-BE49-F238E27FC236}">
                <a16:creationId xmlns:a16="http://schemas.microsoft.com/office/drawing/2014/main" id="{01C0A87F-44DF-4797-A537-7F6CA97257AE}"/>
              </a:ext>
            </a:extLst>
          </p:cNvPr>
          <p:cNvGraphicFramePr>
            <a:graphicFrameLocks noGrp="1"/>
          </p:cNvGraphicFramePr>
          <p:nvPr>
            <p:ph idx="1"/>
            <p:extLst>
              <p:ext uri="{D42A27DB-BD31-4B8C-83A1-F6EECF244321}">
                <p14:modId xmlns:p14="http://schemas.microsoft.com/office/powerpoint/2010/main" val="397912922"/>
              </p:ext>
            </p:extLst>
          </p:nvPr>
        </p:nvGraphicFramePr>
        <p:xfrm>
          <a:off x="838200" y="2282825"/>
          <a:ext cx="6443444" cy="3132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27FCCEEE-1EED-4256-9B44-9250D333919E}"/>
              </a:ext>
            </a:extLst>
          </p:cNvPr>
          <p:cNvSpPr/>
          <p:nvPr/>
        </p:nvSpPr>
        <p:spPr>
          <a:xfrm>
            <a:off x="8128933" y="1867570"/>
            <a:ext cx="2231471" cy="83051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Facturación</a:t>
            </a:r>
          </a:p>
        </p:txBody>
      </p:sp>
      <p:sp>
        <p:nvSpPr>
          <p:cNvPr id="7" name="Rectangle: Rounded Corners 6">
            <a:extLst>
              <a:ext uri="{FF2B5EF4-FFF2-40B4-BE49-F238E27FC236}">
                <a16:creationId xmlns:a16="http://schemas.microsoft.com/office/drawing/2014/main" id="{C9756043-9BC4-4190-84AD-FB3FC297149A}"/>
              </a:ext>
            </a:extLst>
          </p:cNvPr>
          <p:cNvSpPr/>
          <p:nvPr/>
        </p:nvSpPr>
        <p:spPr>
          <a:xfrm>
            <a:off x="8128932" y="2976504"/>
            <a:ext cx="2231471" cy="83051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Afectación a Inventarios y Almacén</a:t>
            </a:r>
          </a:p>
        </p:txBody>
      </p:sp>
      <p:sp>
        <p:nvSpPr>
          <p:cNvPr id="9" name="Rectangle: Rounded Corners 8">
            <a:extLst>
              <a:ext uri="{FF2B5EF4-FFF2-40B4-BE49-F238E27FC236}">
                <a16:creationId xmlns:a16="http://schemas.microsoft.com/office/drawing/2014/main" id="{F700B892-1F2F-4984-AF70-60C15CC9D48C}"/>
              </a:ext>
            </a:extLst>
          </p:cNvPr>
          <p:cNvSpPr/>
          <p:nvPr/>
        </p:nvSpPr>
        <p:spPr>
          <a:xfrm>
            <a:off x="8128932" y="4085438"/>
            <a:ext cx="2231471" cy="83051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Afectación a Contabilidad</a:t>
            </a:r>
          </a:p>
        </p:txBody>
      </p:sp>
      <p:sp>
        <p:nvSpPr>
          <p:cNvPr id="11" name="Rectangle: Rounded Corners 10">
            <a:extLst>
              <a:ext uri="{FF2B5EF4-FFF2-40B4-BE49-F238E27FC236}">
                <a16:creationId xmlns:a16="http://schemas.microsoft.com/office/drawing/2014/main" id="{A2E178AE-6FE9-4E1D-A63A-F10FCBA88593}"/>
              </a:ext>
            </a:extLst>
          </p:cNvPr>
          <p:cNvSpPr/>
          <p:nvPr/>
        </p:nvSpPr>
        <p:spPr>
          <a:xfrm>
            <a:off x="8128932" y="5182808"/>
            <a:ext cx="2231471" cy="83051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Afectación a Crédito y Cobranza</a:t>
            </a:r>
          </a:p>
        </p:txBody>
      </p:sp>
    </p:spTree>
    <p:extLst>
      <p:ext uri="{BB962C8B-B14F-4D97-AF65-F5344CB8AC3E}">
        <p14:creationId xmlns:p14="http://schemas.microsoft.com/office/powerpoint/2010/main" val="234022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1D71AF0-EE25-4F55-8596-391A18BF573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97693D19-15C4-474F-9876-9C4985C1E3AC}"/>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4C4670A7-B0A4-4E1D-8345-84F74E71F038}"/>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679366DF-E17F-4FC3-B7B9-55E0F7AA960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P spid="7" grpId="0" animBg="1"/>
      <p:bldP spid="9"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4AF100C-B294-44AD-A1AC-A32302AAC5AB}"/>
              </a:ext>
            </a:extLst>
          </p:cNvPr>
          <p:cNvSpPr>
            <a:spLocks noGrp="1"/>
          </p:cNvSpPr>
          <p:nvPr>
            <p:ph type="title"/>
          </p:nvPr>
        </p:nvSpPr>
        <p:spPr>
          <a:xfrm>
            <a:off x="1712915" y="1040400"/>
            <a:ext cx="7866060" cy="707886"/>
          </a:xfrm>
        </p:spPr>
        <p:txBody>
          <a:bodyPr anchor="b">
            <a:normAutofit/>
          </a:bodyPr>
          <a:lstStyle/>
          <a:p>
            <a:r>
              <a:rPr lang="es-MX" sz="4000" dirty="0">
                <a:solidFill>
                  <a:schemeClr val="bg1"/>
                </a:solidFill>
              </a:rPr>
              <a:t>¿Cómo funciona?</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12181B7B-EF37-4260-A74F-01C81F42C017}"/>
              </a:ext>
            </a:extLst>
          </p:cNvPr>
          <p:cNvSpPr>
            <a:spLocks noGrp="1"/>
          </p:cNvSpPr>
          <p:nvPr>
            <p:ph idx="1"/>
          </p:nvPr>
        </p:nvSpPr>
        <p:spPr>
          <a:xfrm>
            <a:off x="1712914" y="3070719"/>
            <a:ext cx="7866061" cy="2937969"/>
          </a:xfrm>
        </p:spPr>
        <p:txBody>
          <a:bodyPr>
            <a:normAutofit/>
          </a:bodyPr>
          <a:lstStyle/>
          <a:p>
            <a:r>
              <a:rPr lang="es-ES" sz="2200">
                <a:solidFill>
                  <a:schemeClr val="bg1">
                    <a:alpha val="80000"/>
                  </a:schemeClr>
                </a:solidFill>
              </a:rPr>
              <a:t>Los eventos se entregan casi en tiempo real, de modo que los consumidores pueden responder inmediatamente a los eventos cuando se producen. </a:t>
            </a:r>
          </a:p>
          <a:p>
            <a:r>
              <a:rPr lang="es-ES" sz="2200">
                <a:solidFill>
                  <a:schemeClr val="bg1">
                    <a:alpha val="80000"/>
                  </a:schemeClr>
                </a:solidFill>
              </a:rPr>
              <a:t>Los consumidores también se desconectan entre sí, y cada consumidor ve todos los eventos. Esto difiere de un patrón Competing Consumers, donde los consumidores extraen los mensajes de una cola y los mensajes solo se procesan una vez (suponiendo que no haya errores). En algunos sistemas, como IoT, los eventos se deben ingerir en volúmenes muy altos.</a:t>
            </a:r>
            <a:endParaRPr lang="en-US" sz="2200">
              <a:solidFill>
                <a:schemeClr val="bg1">
                  <a:alpha val="80000"/>
                </a:schemeClr>
              </a:solidFill>
            </a:endParaRPr>
          </a:p>
        </p:txBody>
      </p:sp>
      <p:sp>
        <p:nvSpPr>
          <p:cNvPr id="6" name="TextBox 5">
            <a:extLst>
              <a:ext uri="{FF2B5EF4-FFF2-40B4-BE49-F238E27FC236}">
                <a16:creationId xmlns:a16="http://schemas.microsoft.com/office/drawing/2014/main" id="{F277C3B2-19BF-43E9-95DB-51574E492884}"/>
              </a:ext>
            </a:extLst>
          </p:cNvPr>
          <p:cNvSpPr txBox="1"/>
          <p:nvPr/>
        </p:nvSpPr>
        <p:spPr>
          <a:xfrm>
            <a:off x="143724" y="6409279"/>
            <a:ext cx="6094602" cy="369332"/>
          </a:xfrm>
          <a:prstGeom prst="rect">
            <a:avLst/>
          </a:prstGeom>
          <a:noFill/>
        </p:spPr>
        <p:txBody>
          <a:bodyPr wrap="square">
            <a:spAutoFit/>
          </a:bodyPr>
          <a:lstStyle/>
          <a:p>
            <a:r>
              <a:rPr lang="es-MX" sz="900" dirty="0">
                <a:solidFill>
                  <a:schemeClr val="bg1"/>
                </a:solidFill>
              </a:rPr>
              <a:t>Microsoft (2020) Arquitectura basada en eventos, Recuperado de https://docs.microsoft.com/es-es/azure/architecture/guide/architecture-styles/event-driven</a:t>
            </a:r>
          </a:p>
        </p:txBody>
      </p:sp>
    </p:spTree>
    <p:extLst>
      <p:ext uri="{BB962C8B-B14F-4D97-AF65-F5344CB8AC3E}">
        <p14:creationId xmlns:p14="http://schemas.microsoft.com/office/powerpoint/2010/main" val="391480292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75B19E4-0108-41C4-8DB1-11BAE0B49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39C3A4E4-0D65-4560-A362-0974565D5078}"/>
              </a:ext>
            </a:extLst>
          </p:cNvPr>
          <p:cNvSpPr>
            <a:spLocks noGrp="1"/>
          </p:cNvSpPr>
          <p:nvPr>
            <p:ph type="title"/>
          </p:nvPr>
        </p:nvSpPr>
        <p:spPr>
          <a:xfrm>
            <a:off x="6438900" y="669925"/>
            <a:ext cx="4457702" cy="1325563"/>
          </a:xfrm>
        </p:spPr>
        <p:txBody>
          <a:bodyPr vert="horz" lIns="91440" tIns="45720" rIns="91440" bIns="45720" rtlCol="0" anchor="b">
            <a:normAutofit/>
          </a:bodyPr>
          <a:lstStyle/>
          <a:p>
            <a:r>
              <a:rPr lang="en-US" sz="3800">
                <a:solidFill>
                  <a:schemeClr val="bg1"/>
                </a:solidFill>
              </a:rPr>
              <a:t>Puede usar un modelo Pub/Sub</a:t>
            </a:r>
          </a:p>
        </p:txBody>
      </p:sp>
      <p:pic>
        <p:nvPicPr>
          <p:cNvPr id="5" name="Content Placeholder 4">
            <a:extLst>
              <a:ext uri="{FF2B5EF4-FFF2-40B4-BE49-F238E27FC236}">
                <a16:creationId xmlns:a16="http://schemas.microsoft.com/office/drawing/2014/main" id="{A218F386-6569-419D-986E-645C4A76F6A5}"/>
              </a:ext>
            </a:extLst>
          </p:cNvPr>
          <p:cNvPicPr>
            <a:picLocks noGrp="1" noChangeAspect="1"/>
          </p:cNvPicPr>
          <p:nvPr>
            <p:ph sz="half" idx="2"/>
          </p:nvPr>
        </p:nvPicPr>
        <p:blipFill rotWithShape="1">
          <a:blip r:embed="rId2"/>
          <a:srcRect l="7380" r="36624" b="-1"/>
          <a:stretch/>
        </p:blipFill>
        <p:spPr>
          <a:xfrm>
            <a:off x="20" y="10"/>
            <a:ext cx="5753082" cy="6857990"/>
          </a:xfrm>
          <a:prstGeom prst="rect">
            <a:avLst/>
          </a:prstGeom>
        </p:spPr>
      </p:pic>
      <p:sp>
        <p:nvSpPr>
          <p:cNvPr id="3" name="Content Placeholder 2">
            <a:extLst>
              <a:ext uri="{FF2B5EF4-FFF2-40B4-BE49-F238E27FC236}">
                <a16:creationId xmlns:a16="http://schemas.microsoft.com/office/drawing/2014/main" id="{52466B9C-838C-4B44-B1D2-2163DFD1AE71}"/>
              </a:ext>
            </a:extLst>
          </p:cNvPr>
          <p:cNvSpPr>
            <a:spLocks noGrp="1"/>
          </p:cNvSpPr>
          <p:nvPr>
            <p:ph sz="half" idx="1"/>
          </p:nvPr>
        </p:nvSpPr>
        <p:spPr>
          <a:xfrm>
            <a:off x="6438900" y="2400304"/>
            <a:ext cx="4457702" cy="3441692"/>
          </a:xfrm>
        </p:spPr>
        <p:txBody>
          <a:bodyPr vert="horz" lIns="91440" tIns="45720" rIns="91440" bIns="45720" rtlCol="0">
            <a:normAutofit/>
          </a:bodyPr>
          <a:lstStyle/>
          <a:p>
            <a:r>
              <a:rPr lang="en-US" sz="2000">
                <a:solidFill>
                  <a:schemeClr val="bg1"/>
                </a:solidFill>
              </a:rPr>
              <a:t>La infraestructura de mensajería mantiene el seguimiento de las suscripciones. Cuando se publica un evento, se envía el evento a cada suscriptor. Después de que se recibe un evento, no se puede reproducir, y los nuevos suscriptores no ven el evento.</a:t>
            </a:r>
          </a:p>
          <a:p>
            <a:endParaRPr lang="en-US" sz="2000">
              <a:solidFill>
                <a:schemeClr val="bg1"/>
              </a:solidFill>
            </a:endParaRPr>
          </a:p>
        </p:txBody>
      </p:sp>
      <p:cxnSp>
        <p:nvCxnSpPr>
          <p:cNvPr id="25" name="Straight Connector 24">
            <a:extLst>
              <a:ext uri="{FF2B5EF4-FFF2-40B4-BE49-F238E27FC236}">
                <a16:creationId xmlns:a16="http://schemas.microsoft.com/office/drawing/2014/main" id="{C727A21A-62F5-405C-B7A5-439FD39932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3102"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2E62CE6-1D21-4565-8E90-0F1D900BEF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026340"/>
            <a:ext cx="1089660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4922E41-CE67-40EC-B373-EE9932B0656C}"/>
              </a:ext>
            </a:extLst>
          </p:cNvPr>
          <p:cNvSpPr txBox="1"/>
          <p:nvPr/>
        </p:nvSpPr>
        <p:spPr>
          <a:xfrm>
            <a:off x="5831459" y="6488668"/>
            <a:ext cx="6094602" cy="369332"/>
          </a:xfrm>
          <a:prstGeom prst="rect">
            <a:avLst/>
          </a:prstGeom>
          <a:noFill/>
        </p:spPr>
        <p:txBody>
          <a:bodyPr wrap="square">
            <a:spAutoFit/>
          </a:bodyPr>
          <a:lstStyle/>
          <a:p>
            <a:r>
              <a:rPr lang="es-MX" sz="900" dirty="0">
                <a:solidFill>
                  <a:schemeClr val="bg1"/>
                </a:solidFill>
              </a:rPr>
              <a:t>Microsoft (2020) Arquitectura basada en eventos, Recuperado de https://docs.microsoft.com/es-es/azure/architecture/guide/architecture-styles/event-driven</a:t>
            </a:r>
          </a:p>
        </p:txBody>
      </p:sp>
    </p:spTree>
    <p:extLst>
      <p:ext uri="{BB962C8B-B14F-4D97-AF65-F5344CB8AC3E}">
        <p14:creationId xmlns:p14="http://schemas.microsoft.com/office/powerpoint/2010/main" val="25144690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2C87904-EFFA-4572-8595-0C63E335403C}"/>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a:solidFill>
                  <a:schemeClr val="bg1"/>
                </a:solidFill>
              </a:rPr>
              <a:t>Puede usar un modelo Streaming de eventos</a:t>
            </a:r>
          </a:p>
        </p:txBody>
      </p:sp>
      <p:cxnSp>
        <p:nvCxnSpPr>
          <p:cNvPr id="21" name="Straight Connector 2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1250C9-4088-4B4C-A0E1-735B4B779674}"/>
              </a:ext>
            </a:extLst>
          </p:cNvPr>
          <p:cNvSpPr>
            <a:spLocks noGrp="1"/>
          </p:cNvSpPr>
          <p:nvPr>
            <p:ph sz="half" idx="1"/>
          </p:nvPr>
        </p:nvSpPr>
        <p:spPr>
          <a:xfrm>
            <a:off x="897769" y="1909192"/>
            <a:ext cx="4586513" cy="3647710"/>
          </a:xfrm>
        </p:spPr>
        <p:txBody>
          <a:bodyPr vert="horz" lIns="91440" tIns="45720" rIns="91440" bIns="45720" rtlCol="0">
            <a:normAutofit/>
          </a:bodyPr>
          <a:lstStyle/>
          <a:p>
            <a:r>
              <a:rPr lang="en-US" sz="2000">
                <a:solidFill>
                  <a:schemeClr val="bg1"/>
                </a:solidFill>
              </a:rPr>
              <a:t>Los eventos se escriben en un registro. Los eventos siguen un orden estricto (dentro de una partición) y son duraderos. Los clientes no se suscriben al flujo, sino que un cliente puede leer desde cualquiera de sus partes. El cliente es responsable de avanzar su posición en el flujo. Esto significa que un cliente puede unirse en cualquier momento y puede reproducir los eventos.</a:t>
            </a:r>
          </a:p>
        </p:txBody>
      </p:sp>
      <p:cxnSp>
        <p:nvCxnSpPr>
          <p:cNvPr id="23" name="Straight Connector 2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9156F11-FEE0-46A4-ABD1-F572E43997C0}"/>
              </a:ext>
            </a:extLst>
          </p:cNvPr>
          <p:cNvPicPr>
            <a:picLocks noGrp="1" noChangeAspect="1"/>
          </p:cNvPicPr>
          <p:nvPr>
            <p:ph sz="half" idx="2"/>
          </p:nvPr>
        </p:nvPicPr>
        <p:blipFill rotWithShape="1">
          <a:blip r:embed="rId2"/>
          <a:srcRect l="14730" r="38792"/>
          <a:stretch/>
        </p:blipFill>
        <p:spPr>
          <a:xfrm>
            <a:off x="6525453" y="10"/>
            <a:ext cx="5666547" cy="6857990"/>
          </a:xfrm>
          <a:prstGeom prst="rect">
            <a:avLst/>
          </a:prstGeom>
        </p:spPr>
      </p:pic>
      <p:sp>
        <p:nvSpPr>
          <p:cNvPr id="6" name="TextBox 5">
            <a:extLst>
              <a:ext uri="{FF2B5EF4-FFF2-40B4-BE49-F238E27FC236}">
                <a16:creationId xmlns:a16="http://schemas.microsoft.com/office/drawing/2014/main" id="{8FC7D36E-167B-40E9-947A-63FD909932DC}"/>
              </a:ext>
            </a:extLst>
          </p:cNvPr>
          <p:cNvSpPr txBox="1"/>
          <p:nvPr/>
        </p:nvSpPr>
        <p:spPr>
          <a:xfrm>
            <a:off x="143724" y="6409279"/>
            <a:ext cx="6094602" cy="369332"/>
          </a:xfrm>
          <a:prstGeom prst="rect">
            <a:avLst/>
          </a:prstGeom>
          <a:noFill/>
        </p:spPr>
        <p:txBody>
          <a:bodyPr wrap="square">
            <a:spAutoFit/>
          </a:bodyPr>
          <a:lstStyle/>
          <a:p>
            <a:r>
              <a:rPr lang="es-MX" sz="900" dirty="0">
                <a:solidFill>
                  <a:schemeClr val="bg1"/>
                </a:solidFill>
              </a:rPr>
              <a:t>Microsoft (2020) Arquitectura basada en eventos, Recuperado de https://docs.microsoft.com/es-es/azure/architecture/guide/architecture-styles/event-driven</a:t>
            </a:r>
          </a:p>
        </p:txBody>
      </p:sp>
    </p:spTree>
    <p:extLst>
      <p:ext uri="{BB962C8B-B14F-4D97-AF65-F5344CB8AC3E}">
        <p14:creationId xmlns:p14="http://schemas.microsoft.com/office/powerpoint/2010/main" val="283533114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9D30C97-62DE-4DAB-B2BA-044989751369}"/>
              </a:ext>
            </a:extLst>
          </p:cNvPr>
          <p:cNvSpPr>
            <a:spLocks noGrp="1"/>
          </p:cNvSpPr>
          <p:nvPr>
            <p:ph type="title"/>
          </p:nvPr>
        </p:nvSpPr>
        <p:spPr>
          <a:xfrm>
            <a:off x="1712913" y="1641752"/>
            <a:ext cx="2641600" cy="4366936"/>
          </a:xfrm>
        </p:spPr>
        <p:txBody>
          <a:bodyPr anchor="b">
            <a:normAutofit/>
          </a:bodyPr>
          <a:lstStyle/>
          <a:p>
            <a:r>
              <a:rPr lang="en-US" sz="4000" dirty="0">
                <a:solidFill>
                  <a:schemeClr val="bg1"/>
                </a:solidFill>
              </a:rPr>
              <a:t>Daniel Herrera Courtois</a:t>
            </a:r>
            <a:endParaRPr lang="es-MX" sz="4000" dirty="0">
              <a:solidFill>
                <a:schemeClr val="bg1"/>
              </a:solidFill>
            </a:endParaRPr>
          </a:p>
        </p:txBody>
      </p:sp>
      <p:grpSp>
        <p:nvGrpSpPr>
          <p:cNvPr id="12" name="Group 11">
            <a:extLst>
              <a:ext uri="{FF2B5EF4-FFF2-40B4-BE49-F238E27FC236}">
                <a16:creationId xmlns:a16="http://schemas.microsoft.com/office/drawing/2014/main" id="{207EE6D2-B8A8-4EA6-879E-705FC91778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6" y="1"/>
            <a:ext cx="835935" cy="6858000"/>
            <a:chOff x="-456" y="1"/>
            <a:chExt cx="835935" cy="6858000"/>
          </a:xfrm>
          <a:effectLst>
            <a:outerShdw blurRad="381000" dist="152400" algn="ctr" rotWithShape="0">
              <a:srgbClr val="000000">
                <a:alpha val="10000"/>
              </a:srgbClr>
            </a:outerShdw>
          </a:effectLst>
        </p:grpSpPr>
        <p:sp>
          <p:nvSpPr>
            <p:cNvPr id="13" name="Freeform: Shape 12">
              <a:extLst>
                <a:ext uri="{FF2B5EF4-FFF2-40B4-BE49-F238E27FC236}">
                  <a16:creationId xmlns:a16="http://schemas.microsoft.com/office/drawing/2014/main" id="{E1DFD332-98CC-4272-A40D-2899648281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3011260" y="3011261"/>
              <a:ext cx="6858000" cy="835479"/>
            </a:xfrm>
            <a:custGeom>
              <a:avLst/>
              <a:gdLst>
                <a:gd name="connsiteX0" fmla="*/ 6564619 w 6858000"/>
                <a:gd name="connsiteY0" fmla="*/ 468946 h 835479"/>
                <a:gd name="connsiteX1" fmla="*/ 6564620 w 6858000"/>
                <a:gd name="connsiteY1" fmla="*/ 468946 h 835479"/>
                <a:gd name="connsiteX2" fmla="*/ 6588625 w 6858000"/>
                <a:gd name="connsiteY2" fmla="*/ 491425 h 835479"/>
                <a:gd name="connsiteX3" fmla="*/ 6625224 w 6858000"/>
                <a:gd name="connsiteY3" fmla="*/ 508047 h 835479"/>
                <a:gd name="connsiteX4" fmla="*/ 6662539 w 6858000"/>
                <a:gd name="connsiteY4" fmla="*/ 500953 h 835479"/>
                <a:gd name="connsiteX5" fmla="*/ 6662540 w 6858000"/>
                <a:gd name="connsiteY5" fmla="*/ 500952 h 835479"/>
                <a:gd name="connsiteX6" fmla="*/ 6662543 w 6858000"/>
                <a:gd name="connsiteY6" fmla="*/ 500951 h 835479"/>
                <a:gd name="connsiteX7" fmla="*/ 6683026 w 6858000"/>
                <a:gd name="connsiteY7" fmla="*/ 489501 h 835479"/>
                <a:gd name="connsiteX8" fmla="*/ 6702975 w 6858000"/>
                <a:gd name="connsiteY8" fmla="*/ 486354 h 835479"/>
                <a:gd name="connsiteX9" fmla="*/ 6702976 w 6858000"/>
                <a:gd name="connsiteY9" fmla="*/ 486354 h 835479"/>
                <a:gd name="connsiteX10" fmla="*/ 6742552 w 6858000"/>
                <a:gd name="connsiteY10" fmla="*/ 500190 h 835479"/>
                <a:gd name="connsiteX11" fmla="*/ 6742554 w 6858000"/>
                <a:gd name="connsiteY11" fmla="*/ 500191 h 835479"/>
                <a:gd name="connsiteX12" fmla="*/ 6812061 w 6858000"/>
                <a:gd name="connsiteY12" fmla="*/ 519668 h 835479"/>
                <a:gd name="connsiteX13" fmla="*/ 6776799 w 6858000"/>
                <a:gd name="connsiteY13" fmla="*/ 514894 h 835479"/>
                <a:gd name="connsiteX14" fmla="*/ 6742554 w 6858000"/>
                <a:gd name="connsiteY14" fmla="*/ 500191 h 835479"/>
                <a:gd name="connsiteX15" fmla="*/ 6742551 w 6858000"/>
                <a:gd name="connsiteY15" fmla="*/ 500190 h 835479"/>
                <a:gd name="connsiteX16" fmla="*/ 6702975 w 6858000"/>
                <a:gd name="connsiteY16" fmla="*/ 486354 h 835479"/>
                <a:gd name="connsiteX17" fmla="*/ 6662543 w 6858000"/>
                <a:gd name="connsiteY17" fmla="*/ 500951 h 835479"/>
                <a:gd name="connsiteX18" fmla="*/ 6662541 w 6858000"/>
                <a:gd name="connsiteY18" fmla="*/ 500952 h 835479"/>
                <a:gd name="connsiteX19" fmla="*/ 6662539 w 6858000"/>
                <a:gd name="connsiteY19" fmla="*/ 500953 h 835479"/>
                <a:gd name="connsiteX20" fmla="*/ 6645551 w 6858000"/>
                <a:gd name="connsiteY20" fmla="*/ 508036 h 835479"/>
                <a:gd name="connsiteX21" fmla="*/ 6625224 w 6858000"/>
                <a:gd name="connsiteY21" fmla="*/ 508047 h 835479"/>
                <a:gd name="connsiteX22" fmla="*/ 6625223 w 6858000"/>
                <a:gd name="connsiteY22" fmla="*/ 508047 h 835479"/>
                <a:gd name="connsiteX23" fmla="*/ 6588624 w 6858000"/>
                <a:gd name="connsiteY23" fmla="*/ 491425 h 835479"/>
                <a:gd name="connsiteX24" fmla="*/ 6438980 w 6858000"/>
                <a:gd name="connsiteY24" fmla="*/ 549267 h 835479"/>
                <a:gd name="connsiteX25" fmla="*/ 6463839 w 6858000"/>
                <a:gd name="connsiteY25" fmla="*/ 529336 h 835479"/>
                <a:gd name="connsiteX26" fmla="*/ 6463848 w 6858000"/>
                <a:gd name="connsiteY26" fmla="*/ 529334 h 835479"/>
                <a:gd name="connsiteX27" fmla="*/ 6513011 w 6858000"/>
                <a:gd name="connsiteY27" fmla="*/ 515538 h 835479"/>
                <a:gd name="connsiteX28" fmla="*/ 6546193 w 6858000"/>
                <a:gd name="connsiteY28" fmla="*/ 496733 h 835479"/>
                <a:gd name="connsiteX29" fmla="*/ 6546194 w 6858000"/>
                <a:gd name="connsiteY29" fmla="*/ 496733 h 835479"/>
                <a:gd name="connsiteX30" fmla="*/ 6521803 w 6858000"/>
                <a:gd name="connsiteY30" fmla="*/ 513071 h 835479"/>
                <a:gd name="connsiteX31" fmla="*/ 6513011 w 6858000"/>
                <a:gd name="connsiteY31" fmla="*/ 515538 h 835479"/>
                <a:gd name="connsiteX32" fmla="*/ 6508051 w 6858000"/>
                <a:gd name="connsiteY32" fmla="*/ 518349 h 835479"/>
                <a:gd name="connsiteX33" fmla="*/ 6463848 w 6858000"/>
                <a:gd name="connsiteY33" fmla="*/ 529334 h 835479"/>
                <a:gd name="connsiteX34" fmla="*/ 6463840 w 6858000"/>
                <a:gd name="connsiteY34" fmla="*/ 529336 h 835479"/>
                <a:gd name="connsiteX35" fmla="*/ 6438980 w 6858000"/>
                <a:gd name="connsiteY35" fmla="*/ 549267 h 835479"/>
                <a:gd name="connsiteX36" fmla="*/ 6365203 w 6858000"/>
                <a:gd name="connsiteY36" fmla="*/ 635242 h 835479"/>
                <a:gd name="connsiteX37" fmla="*/ 6387909 w 6858000"/>
                <a:gd name="connsiteY37" fmla="*/ 633959 h 835479"/>
                <a:gd name="connsiteX38" fmla="*/ 6391548 w 6858000"/>
                <a:gd name="connsiteY38" fmla="*/ 632195 h 835479"/>
                <a:gd name="connsiteX39" fmla="*/ 6407331 w 6858000"/>
                <a:gd name="connsiteY39" fmla="*/ 624541 h 835479"/>
                <a:gd name="connsiteX40" fmla="*/ 6407332 w 6858000"/>
                <a:gd name="connsiteY40" fmla="*/ 624541 h 835479"/>
                <a:gd name="connsiteX41" fmla="*/ 6391548 w 6858000"/>
                <a:gd name="connsiteY41" fmla="*/ 632195 h 835479"/>
                <a:gd name="connsiteX42" fmla="*/ 6387909 w 6858000"/>
                <a:gd name="connsiteY42" fmla="*/ 633961 h 835479"/>
                <a:gd name="connsiteX43" fmla="*/ 4221390 w 6858000"/>
                <a:gd name="connsiteY43" fmla="*/ 396172 h 835479"/>
                <a:gd name="connsiteX44" fmla="*/ 4221391 w 6858000"/>
                <a:gd name="connsiteY44" fmla="*/ 396172 h 835479"/>
                <a:gd name="connsiteX45" fmla="*/ 4253014 w 6858000"/>
                <a:gd name="connsiteY45" fmla="*/ 401888 h 835479"/>
                <a:gd name="connsiteX46" fmla="*/ 4324645 w 6858000"/>
                <a:gd name="connsiteY46" fmla="*/ 441704 h 835479"/>
                <a:gd name="connsiteX47" fmla="*/ 4363890 w 6858000"/>
                <a:gd name="connsiteY47" fmla="*/ 450658 h 835479"/>
                <a:gd name="connsiteX48" fmla="*/ 4482003 w 6858000"/>
                <a:gd name="connsiteY48" fmla="*/ 449896 h 835479"/>
                <a:gd name="connsiteX49" fmla="*/ 4659173 w 6858000"/>
                <a:gd name="connsiteY49" fmla="*/ 389886 h 835479"/>
                <a:gd name="connsiteX50" fmla="*/ 4677654 w 6858000"/>
                <a:gd name="connsiteY50" fmla="*/ 381884 h 835479"/>
                <a:gd name="connsiteX51" fmla="*/ 4767763 w 6858000"/>
                <a:gd name="connsiteY51" fmla="*/ 371977 h 835479"/>
                <a:gd name="connsiteX52" fmla="*/ 4800482 w 6858000"/>
                <a:gd name="connsiteY52" fmla="*/ 370668 h 835479"/>
                <a:gd name="connsiteX53" fmla="*/ 4800483 w 6858000"/>
                <a:gd name="connsiteY53" fmla="*/ 370668 h 835479"/>
                <a:gd name="connsiteX54" fmla="*/ 4828916 w 6858000"/>
                <a:gd name="connsiteY54" fmla="*/ 385504 h 835479"/>
                <a:gd name="connsiteX55" fmla="*/ 4863342 w 6858000"/>
                <a:gd name="connsiteY55" fmla="*/ 407685 h 835479"/>
                <a:gd name="connsiteX56" fmla="*/ 4889274 w 6858000"/>
                <a:gd name="connsiteY56" fmla="*/ 415214 h 835479"/>
                <a:gd name="connsiteX57" fmla="*/ 4912167 w 6858000"/>
                <a:gd name="connsiteY57" fmla="*/ 413509 h 835479"/>
                <a:gd name="connsiteX58" fmla="*/ 4933803 w 6858000"/>
                <a:gd name="connsiteY58" fmla="*/ 412107 h 835479"/>
                <a:gd name="connsiteX59" fmla="*/ 4933804 w 6858000"/>
                <a:gd name="connsiteY59" fmla="*/ 412107 h 835479"/>
                <a:gd name="connsiteX60" fmla="*/ 4952672 w 6858000"/>
                <a:gd name="connsiteY60" fmla="*/ 416866 h 835479"/>
                <a:gd name="connsiteX61" fmla="*/ 4957452 w 6858000"/>
                <a:gd name="connsiteY61" fmla="*/ 419659 h 835479"/>
                <a:gd name="connsiteX62" fmla="*/ 4961455 w 6858000"/>
                <a:gd name="connsiteY62" fmla="*/ 420937 h 835479"/>
                <a:gd name="connsiteX63" fmla="*/ 4987037 w 6858000"/>
                <a:gd name="connsiteY63" fmla="*/ 436941 h 835479"/>
                <a:gd name="connsiteX64" fmla="*/ 5041521 w 6858000"/>
                <a:gd name="connsiteY64" fmla="*/ 463420 h 835479"/>
                <a:gd name="connsiteX65" fmla="*/ 5041527 w 6858000"/>
                <a:gd name="connsiteY65" fmla="*/ 463422 h 835479"/>
                <a:gd name="connsiteX66" fmla="*/ 5064789 w 6858000"/>
                <a:gd name="connsiteY66" fmla="*/ 468043 h 835479"/>
                <a:gd name="connsiteX67" fmla="*/ 5070584 w 6858000"/>
                <a:gd name="connsiteY67" fmla="*/ 470217 h 835479"/>
                <a:gd name="connsiteX68" fmla="*/ 5072375 w 6858000"/>
                <a:gd name="connsiteY68" fmla="*/ 470636 h 835479"/>
                <a:gd name="connsiteX69" fmla="*/ 5087443 w 6858000"/>
                <a:gd name="connsiteY69" fmla="*/ 476540 h 835479"/>
                <a:gd name="connsiteX70" fmla="*/ 5133219 w 6858000"/>
                <a:gd name="connsiteY70" fmla="*/ 489567 h 835479"/>
                <a:gd name="connsiteX71" fmla="*/ 5133224 w 6858000"/>
                <a:gd name="connsiteY71" fmla="*/ 489569 h 835479"/>
                <a:gd name="connsiteX72" fmla="*/ 5166112 w 6858000"/>
                <a:gd name="connsiteY72" fmla="*/ 482853 h 835479"/>
                <a:gd name="connsiteX73" fmla="*/ 5166113 w 6858000"/>
                <a:gd name="connsiteY73" fmla="*/ 482853 h 835479"/>
                <a:gd name="connsiteX74" fmla="*/ 5172090 w 6858000"/>
                <a:gd name="connsiteY74" fmla="*/ 483545 h 835479"/>
                <a:gd name="connsiteX75" fmla="*/ 5179067 w 6858000"/>
                <a:gd name="connsiteY75" fmla="*/ 486091 h 835479"/>
                <a:gd name="connsiteX76" fmla="*/ 5229432 w 6858000"/>
                <a:gd name="connsiteY76" fmla="*/ 485925 h 835479"/>
                <a:gd name="connsiteX77" fmla="*/ 5243613 w 6858000"/>
                <a:gd name="connsiteY77" fmla="*/ 478254 h 835479"/>
                <a:gd name="connsiteX78" fmla="*/ 5272795 w 6858000"/>
                <a:gd name="connsiteY78" fmla="*/ 462468 h 835479"/>
                <a:gd name="connsiteX79" fmla="*/ 5312287 w 6858000"/>
                <a:gd name="connsiteY79" fmla="*/ 438565 h 835479"/>
                <a:gd name="connsiteX80" fmla="*/ 5321350 w 6858000"/>
                <a:gd name="connsiteY80" fmla="*/ 437509 h 835479"/>
                <a:gd name="connsiteX81" fmla="*/ 5326162 w 6858000"/>
                <a:gd name="connsiteY81" fmla="*/ 435035 h 835479"/>
                <a:gd name="connsiteX82" fmla="*/ 5355013 w 6858000"/>
                <a:gd name="connsiteY82" fmla="*/ 433589 h 835479"/>
                <a:gd name="connsiteX83" fmla="*/ 5355014 w 6858000"/>
                <a:gd name="connsiteY83" fmla="*/ 433589 h 835479"/>
                <a:gd name="connsiteX84" fmla="*/ 5385384 w 6858000"/>
                <a:gd name="connsiteY84" fmla="*/ 438465 h 835479"/>
                <a:gd name="connsiteX85" fmla="*/ 5425582 w 6858000"/>
                <a:gd name="connsiteY85" fmla="*/ 446656 h 835479"/>
                <a:gd name="connsiteX86" fmla="*/ 5480637 w 6858000"/>
                <a:gd name="connsiteY86" fmla="*/ 458278 h 835479"/>
                <a:gd name="connsiteX87" fmla="*/ 5507667 w 6858000"/>
                <a:gd name="connsiteY87" fmla="*/ 462803 h 835479"/>
                <a:gd name="connsiteX88" fmla="*/ 5531691 w 6858000"/>
                <a:gd name="connsiteY88" fmla="*/ 452184 h 835479"/>
                <a:gd name="connsiteX89" fmla="*/ 5531692 w 6858000"/>
                <a:gd name="connsiteY89" fmla="*/ 452183 h 835479"/>
                <a:gd name="connsiteX90" fmla="*/ 5547577 w 6858000"/>
                <a:gd name="connsiteY90" fmla="*/ 442037 h 835479"/>
                <a:gd name="connsiteX91" fmla="*/ 5547578 w 6858000"/>
                <a:gd name="connsiteY91" fmla="*/ 442037 h 835479"/>
                <a:gd name="connsiteX92" fmla="*/ 5562746 w 6858000"/>
                <a:gd name="connsiteY92" fmla="*/ 451610 h 835479"/>
                <a:gd name="connsiteX93" fmla="*/ 5704483 w 6858000"/>
                <a:gd name="connsiteY93" fmla="*/ 522858 h 835479"/>
                <a:gd name="connsiteX94" fmla="*/ 5740488 w 6858000"/>
                <a:gd name="connsiteY94" fmla="*/ 528765 h 835479"/>
                <a:gd name="connsiteX95" fmla="*/ 5760873 w 6858000"/>
                <a:gd name="connsiteY95" fmla="*/ 537529 h 835479"/>
                <a:gd name="connsiteX96" fmla="*/ 5883751 w 6858000"/>
                <a:gd name="connsiteY96" fmla="*/ 625924 h 835479"/>
                <a:gd name="connsiteX97" fmla="*/ 5883755 w 6858000"/>
                <a:gd name="connsiteY97" fmla="*/ 625926 h 835479"/>
                <a:gd name="connsiteX98" fmla="*/ 5935945 w 6858000"/>
                <a:gd name="connsiteY98" fmla="*/ 643829 h 835479"/>
                <a:gd name="connsiteX99" fmla="*/ 5935949 w 6858000"/>
                <a:gd name="connsiteY99" fmla="*/ 643830 h 835479"/>
                <a:gd name="connsiteX100" fmla="*/ 5993289 w 6858000"/>
                <a:gd name="connsiteY100" fmla="*/ 640211 h 835479"/>
                <a:gd name="connsiteX101" fmla="*/ 5993290 w 6858000"/>
                <a:gd name="connsiteY101" fmla="*/ 640210 h 835479"/>
                <a:gd name="connsiteX102" fmla="*/ 6026439 w 6858000"/>
                <a:gd name="connsiteY102" fmla="*/ 633735 h 835479"/>
                <a:gd name="connsiteX103" fmla="*/ 6108737 w 6858000"/>
                <a:gd name="connsiteY103" fmla="*/ 577534 h 835479"/>
                <a:gd name="connsiteX104" fmla="*/ 6133313 w 6858000"/>
                <a:gd name="connsiteY104" fmla="*/ 563843 h 835479"/>
                <a:gd name="connsiteX105" fmla="*/ 6133314 w 6858000"/>
                <a:gd name="connsiteY105" fmla="*/ 563843 h 835479"/>
                <a:gd name="connsiteX106" fmla="*/ 6143189 w 6858000"/>
                <a:gd name="connsiteY106" fmla="*/ 567542 h 835479"/>
                <a:gd name="connsiteX107" fmla="*/ 6155599 w 6858000"/>
                <a:gd name="connsiteY107" fmla="*/ 579438 h 835479"/>
                <a:gd name="connsiteX108" fmla="*/ 6155602 w 6858000"/>
                <a:gd name="connsiteY108" fmla="*/ 579440 h 835479"/>
                <a:gd name="connsiteX109" fmla="*/ 6228756 w 6858000"/>
                <a:gd name="connsiteY109" fmla="*/ 618111 h 835479"/>
                <a:gd name="connsiteX110" fmla="*/ 6361539 w 6858000"/>
                <a:gd name="connsiteY110" fmla="*/ 635448 h 835479"/>
                <a:gd name="connsiteX111" fmla="*/ 6361538 w 6858000"/>
                <a:gd name="connsiteY111" fmla="*/ 635448 h 835479"/>
                <a:gd name="connsiteX112" fmla="*/ 6228755 w 6858000"/>
                <a:gd name="connsiteY112" fmla="*/ 618111 h 835479"/>
                <a:gd name="connsiteX113" fmla="*/ 6155601 w 6858000"/>
                <a:gd name="connsiteY113" fmla="*/ 579440 h 835479"/>
                <a:gd name="connsiteX114" fmla="*/ 6155599 w 6858000"/>
                <a:gd name="connsiteY114" fmla="*/ 579438 h 835479"/>
                <a:gd name="connsiteX115" fmla="*/ 6133314 w 6858000"/>
                <a:gd name="connsiteY115" fmla="*/ 563843 h 835479"/>
                <a:gd name="connsiteX116" fmla="*/ 6108738 w 6858000"/>
                <a:gd name="connsiteY116" fmla="*/ 577534 h 835479"/>
                <a:gd name="connsiteX117" fmla="*/ 6026440 w 6858000"/>
                <a:gd name="connsiteY117" fmla="*/ 633735 h 835479"/>
                <a:gd name="connsiteX118" fmla="*/ 5993291 w 6858000"/>
                <a:gd name="connsiteY118" fmla="*/ 640210 h 835479"/>
                <a:gd name="connsiteX119" fmla="*/ 5993289 w 6858000"/>
                <a:gd name="connsiteY119" fmla="*/ 640211 h 835479"/>
                <a:gd name="connsiteX120" fmla="*/ 5964476 w 6858000"/>
                <a:gd name="connsiteY120" fmla="*/ 643664 h 835479"/>
                <a:gd name="connsiteX121" fmla="*/ 5935949 w 6858000"/>
                <a:gd name="connsiteY121" fmla="*/ 643830 h 835479"/>
                <a:gd name="connsiteX122" fmla="*/ 5935948 w 6858000"/>
                <a:gd name="connsiteY122" fmla="*/ 643830 h 835479"/>
                <a:gd name="connsiteX123" fmla="*/ 5935945 w 6858000"/>
                <a:gd name="connsiteY123" fmla="*/ 643829 h 835479"/>
                <a:gd name="connsiteX124" fmla="*/ 5909350 w 6858000"/>
                <a:gd name="connsiteY124" fmla="*/ 636949 h 835479"/>
                <a:gd name="connsiteX125" fmla="*/ 5883755 w 6858000"/>
                <a:gd name="connsiteY125" fmla="*/ 625926 h 835479"/>
                <a:gd name="connsiteX126" fmla="*/ 5883750 w 6858000"/>
                <a:gd name="connsiteY126" fmla="*/ 625924 h 835479"/>
                <a:gd name="connsiteX127" fmla="*/ 5760872 w 6858000"/>
                <a:gd name="connsiteY127" fmla="*/ 537529 h 835479"/>
                <a:gd name="connsiteX128" fmla="*/ 5740487 w 6858000"/>
                <a:gd name="connsiteY128" fmla="*/ 528765 h 835479"/>
                <a:gd name="connsiteX129" fmla="*/ 5704482 w 6858000"/>
                <a:gd name="connsiteY129" fmla="*/ 522858 h 835479"/>
                <a:gd name="connsiteX130" fmla="*/ 5562745 w 6858000"/>
                <a:gd name="connsiteY130" fmla="*/ 451610 h 835479"/>
                <a:gd name="connsiteX131" fmla="*/ 5547577 w 6858000"/>
                <a:gd name="connsiteY131" fmla="*/ 442037 h 835479"/>
                <a:gd name="connsiteX132" fmla="*/ 5531693 w 6858000"/>
                <a:gd name="connsiteY132" fmla="*/ 452183 h 835479"/>
                <a:gd name="connsiteX133" fmla="*/ 5531691 w 6858000"/>
                <a:gd name="connsiteY133" fmla="*/ 452184 h 835479"/>
                <a:gd name="connsiteX134" fmla="*/ 5520421 w 6858000"/>
                <a:gd name="connsiteY134" fmla="*/ 460582 h 835479"/>
                <a:gd name="connsiteX135" fmla="*/ 5507667 w 6858000"/>
                <a:gd name="connsiteY135" fmla="*/ 462803 h 835479"/>
                <a:gd name="connsiteX136" fmla="*/ 5507666 w 6858000"/>
                <a:gd name="connsiteY136" fmla="*/ 462803 h 835479"/>
                <a:gd name="connsiteX137" fmla="*/ 5480636 w 6858000"/>
                <a:gd name="connsiteY137" fmla="*/ 458278 h 835479"/>
                <a:gd name="connsiteX138" fmla="*/ 5425581 w 6858000"/>
                <a:gd name="connsiteY138" fmla="*/ 446656 h 835479"/>
                <a:gd name="connsiteX139" fmla="*/ 5385383 w 6858000"/>
                <a:gd name="connsiteY139" fmla="*/ 438465 h 835479"/>
                <a:gd name="connsiteX140" fmla="*/ 5355013 w 6858000"/>
                <a:gd name="connsiteY140" fmla="*/ 433589 h 835479"/>
                <a:gd name="connsiteX141" fmla="*/ 5321350 w 6858000"/>
                <a:gd name="connsiteY141" fmla="*/ 437509 h 835479"/>
                <a:gd name="connsiteX142" fmla="*/ 5272796 w 6858000"/>
                <a:gd name="connsiteY142" fmla="*/ 462468 h 835479"/>
                <a:gd name="connsiteX143" fmla="*/ 5243613 w 6858000"/>
                <a:gd name="connsiteY143" fmla="*/ 478254 h 835479"/>
                <a:gd name="connsiteX144" fmla="*/ 5229433 w 6858000"/>
                <a:gd name="connsiteY144" fmla="*/ 485925 h 835479"/>
                <a:gd name="connsiteX145" fmla="*/ 5179067 w 6858000"/>
                <a:gd name="connsiteY145" fmla="*/ 486091 h 835479"/>
                <a:gd name="connsiteX146" fmla="*/ 5179066 w 6858000"/>
                <a:gd name="connsiteY146" fmla="*/ 486091 h 835479"/>
                <a:gd name="connsiteX147" fmla="*/ 5172089 w 6858000"/>
                <a:gd name="connsiteY147" fmla="*/ 483545 h 835479"/>
                <a:gd name="connsiteX148" fmla="*/ 5166113 w 6858000"/>
                <a:gd name="connsiteY148" fmla="*/ 482853 h 835479"/>
                <a:gd name="connsiteX149" fmla="*/ 5133224 w 6858000"/>
                <a:gd name="connsiteY149" fmla="*/ 489569 h 835479"/>
                <a:gd name="connsiteX150" fmla="*/ 5133223 w 6858000"/>
                <a:gd name="connsiteY150" fmla="*/ 489569 h 835479"/>
                <a:gd name="connsiteX151" fmla="*/ 5133219 w 6858000"/>
                <a:gd name="connsiteY151" fmla="*/ 489567 h 835479"/>
                <a:gd name="connsiteX152" fmla="*/ 5102460 w 6858000"/>
                <a:gd name="connsiteY152" fmla="*/ 482424 h 835479"/>
                <a:gd name="connsiteX153" fmla="*/ 5087443 w 6858000"/>
                <a:gd name="connsiteY153" fmla="*/ 476540 h 835479"/>
                <a:gd name="connsiteX154" fmla="*/ 5087422 w 6858000"/>
                <a:gd name="connsiteY154" fmla="*/ 476534 h 835479"/>
                <a:gd name="connsiteX155" fmla="*/ 5070584 w 6858000"/>
                <a:gd name="connsiteY155" fmla="*/ 470217 h 835479"/>
                <a:gd name="connsiteX156" fmla="*/ 5041527 w 6858000"/>
                <a:gd name="connsiteY156" fmla="*/ 463422 h 835479"/>
                <a:gd name="connsiteX157" fmla="*/ 5041520 w 6858000"/>
                <a:gd name="connsiteY157" fmla="*/ 463420 h 835479"/>
                <a:gd name="connsiteX158" fmla="*/ 4987036 w 6858000"/>
                <a:gd name="connsiteY158" fmla="*/ 436941 h 835479"/>
                <a:gd name="connsiteX159" fmla="*/ 4957452 w 6858000"/>
                <a:gd name="connsiteY159" fmla="*/ 419659 h 835479"/>
                <a:gd name="connsiteX160" fmla="*/ 4933804 w 6858000"/>
                <a:gd name="connsiteY160" fmla="*/ 412107 h 835479"/>
                <a:gd name="connsiteX161" fmla="*/ 4912168 w 6858000"/>
                <a:gd name="connsiteY161" fmla="*/ 413509 h 835479"/>
                <a:gd name="connsiteX162" fmla="*/ 4889275 w 6858000"/>
                <a:gd name="connsiteY162" fmla="*/ 415214 h 835479"/>
                <a:gd name="connsiteX163" fmla="*/ 4889274 w 6858000"/>
                <a:gd name="connsiteY163" fmla="*/ 415214 h 835479"/>
                <a:gd name="connsiteX164" fmla="*/ 4867613 w 6858000"/>
                <a:gd name="connsiteY164" fmla="*/ 410436 h 835479"/>
                <a:gd name="connsiteX165" fmla="*/ 4863342 w 6858000"/>
                <a:gd name="connsiteY165" fmla="*/ 407685 h 835479"/>
                <a:gd name="connsiteX166" fmla="*/ 4857316 w 6858000"/>
                <a:gd name="connsiteY166" fmla="*/ 405935 h 835479"/>
                <a:gd name="connsiteX167" fmla="*/ 4828915 w 6858000"/>
                <a:gd name="connsiteY167" fmla="*/ 385504 h 835479"/>
                <a:gd name="connsiteX168" fmla="*/ 4800482 w 6858000"/>
                <a:gd name="connsiteY168" fmla="*/ 370668 h 835479"/>
                <a:gd name="connsiteX169" fmla="*/ 4767764 w 6858000"/>
                <a:gd name="connsiteY169" fmla="*/ 371977 h 835479"/>
                <a:gd name="connsiteX170" fmla="*/ 4677655 w 6858000"/>
                <a:gd name="connsiteY170" fmla="*/ 381884 h 835479"/>
                <a:gd name="connsiteX171" fmla="*/ 4659174 w 6858000"/>
                <a:gd name="connsiteY171" fmla="*/ 389886 h 835479"/>
                <a:gd name="connsiteX172" fmla="*/ 4482004 w 6858000"/>
                <a:gd name="connsiteY172" fmla="*/ 449896 h 835479"/>
                <a:gd name="connsiteX173" fmla="*/ 4363890 w 6858000"/>
                <a:gd name="connsiteY173" fmla="*/ 450658 h 835479"/>
                <a:gd name="connsiteX174" fmla="*/ 4363889 w 6858000"/>
                <a:gd name="connsiteY174" fmla="*/ 450658 h 835479"/>
                <a:gd name="connsiteX175" fmla="*/ 4324644 w 6858000"/>
                <a:gd name="connsiteY175" fmla="*/ 441704 h 835479"/>
                <a:gd name="connsiteX176" fmla="*/ 4253013 w 6858000"/>
                <a:gd name="connsiteY176" fmla="*/ 401888 h 835479"/>
                <a:gd name="connsiteX177" fmla="*/ 4165382 w 6858000"/>
                <a:gd name="connsiteY177" fmla="*/ 392362 h 835479"/>
                <a:gd name="connsiteX178" fmla="*/ 4165383 w 6858000"/>
                <a:gd name="connsiteY178" fmla="*/ 392362 h 835479"/>
                <a:gd name="connsiteX179" fmla="*/ 4192387 w 6858000"/>
                <a:gd name="connsiteY179" fmla="*/ 396267 h 835479"/>
                <a:gd name="connsiteX180" fmla="*/ 4192386 w 6858000"/>
                <a:gd name="connsiteY180" fmla="*/ 396267 h 835479"/>
                <a:gd name="connsiteX181" fmla="*/ 4165382 w 6858000"/>
                <a:gd name="connsiteY181" fmla="*/ 392362 h 835479"/>
                <a:gd name="connsiteX182" fmla="*/ 3885337 w 6858000"/>
                <a:gd name="connsiteY182" fmla="*/ 379980 h 835479"/>
                <a:gd name="connsiteX183" fmla="*/ 3885338 w 6858000"/>
                <a:gd name="connsiteY183" fmla="*/ 379980 h 835479"/>
                <a:gd name="connsiteX184" fmla="*/ 3885341 w 6858000"/>
                <a:gd name="connsiteY184" fmla="*/ 379982 h 835479"/>
                <a:gd name="connsiteX185" fmla="*/ 3962157 w 6858000"/>
                <a:gd name="connsiteY185" fmla="*/ 411865 h 835479"/>
                <a:gd name="connsiteX186" fmla="*/ 3962159 w 6858000"/>
                <a:gd name="connsiteY186" fmla="*/ 411865 h 835479"/>
                <a:gd name="connsiteX187" fmla="*/ 4043837 w 6858000"/>
                <a:gd name="connsiteY187" fmla="*/ 396173 h 835479"/>
                <a:gd name="connsiteX188" fmla="*/ 4043838 w 6858000"/>
                <a:gd name="connsiteY188" fmla="*/ 396172 h 835479"/>
                <a:gd name="connsiteX189" fmla="*/ 4103824 w 6858000"/>
                <a:gd name="connsiteY189" fmla="*/ 381051 h 835479"/>
                <a:gd name="connsiteX190" fmla="*/ 4103825 w 6858000"/>
                <a:gd name="connsiteY190" fmla="*/ 381051 h 835479"/>
                <a:gd name="connsiteX191" fmla="*/ 4134255 w 6858000"/>
                <a:gd name="connsiteY191" fmla="*/ 383018 h 835479"/>
                <a:gd name="connsiteX192" fmla="*/ 4165381 w 6858000"/>
                <a:gd name="connsiteY192" fmla="*/ 392362 h 835479"/>
                <a:gd name="connsiteX193" fmla="*/ 4103825 w 6858000"/>
                <a:gd name="connsiteY193" fmla="*/ 381051 h 835479"/>
                <a:gd name="connsiteX194" fmla="*/ 4043839 w 6858000"/>
                <a:gd name="connsiteY194" fmla="*/ 396172 h 835479"/>
                <a:gd name="connsiteX195" fmla="*/ 4043837 w 6858000"/>
                <a:gd name="connsiteY195" fmla="*/ 396173 h 835479"/>
                <a:gd name="connsiteX196" fmla="*/ 4002409 w 6858000"/>
                <a:gd name="connsiteY196" fmla="*/ 409475 h 835479"/>
                <a:gd name="connsiteX197" fmla="*/ 3962159 w 6858000"/>
                <a:gd name="connsiteY197" fmla="*/ 411865 h 835479"/>
                <a:gd name="connsiteX198" fmla="*/ 3962158 w 6858000"/>
                <a:gd name="connsiteY198" fmla="*/ 411865 h 835479"/>
                <a:gd name="connsiteX199" fmla="*/ 3962157 w 6858000"/>
                <a:gd name="connsiteY199" fmla="*/ 411865 h 835479"/>
                <a:gd name="connsiteX200" fmla="*/ 3923124 w 6858000"/>
                <a:gd name="connsiteY200" fmla="*/ 402361 h 835479"/>
                <a:gd name="connsiteX201" fmla="*/ 3885341 w 6858000"/>
                <a:gd name="connsiteY201" fmla="*/ 379982 h 835479"/>
                <a:gd name="connsiteX202" fmla="*/ 3669899 w 6858000"/>
                <a:gd name="connsiteY202" fmla="*/ 394577 h 835479"/>
                <a:gd name="connsiteX203" fmla="*/ 3680163 w 6858000"/>
                <a:gd name="connsiteY203" fmla="*/ 397173 h 835479"/>
                <a:gd name="connsiteX204" fmla="*/ 3734836 w 6858000"/>
                <a:gd name="connsiteY204" fmla="*/ 393125 h 835479"/>
                <a:gd name="connsiteX205" fmla="*/ 3734837 w 6858000"/>
                <a:gd name="connsiteY205" fmla="*/ 393125 h 835479"/>
                <a:gd name="connsiteX206" fmla="*/ 3754652 w 6858000"/>
                <a:gd name="connsiteY206" fmla="*/ 393507 h 835479"/>
                <a:gd name="connsiteX207" fmla="*/ 3789775 w 6858000"/>
                <a:gd name="connsiteY207" fmla="*/ 399864 h 835479"/>
                <a:gd name="connsiteX208" fmla="*/ 3822471 w 6858000"/>
                <a:gd name="connsiteY208" fmla="*/ 384932 h 835479"/>
                <a:gd name="connsiteX209" fmla="*/ 3852618 w 6858000"/>
                <a:gd name="connsiteY209" fmla="*/ 370597 h 835479"/>
                <a:gd name="connsiteX210" fmla="*/ 3852619 w 6858000"/>
                <a:gd name="connsiteY210" fmla="*/ 370597 h 835479"/>
                <a:gd name="connsiteX211" fmla="*/ 3868763 w 6858000"/>
                <a:gd name="connsiteY211" fmla="*/ 371377 h 835479"/>
                <a:gd name="connsiteX212" fmla="*/ 3885336 w 6858000"/>
                <a:gd name="connsiteY212" fmla="*/ 379980 h 835479"/>
                <a:gd name="connsiteX213" fmla="*/ 3852619 w 6858000"/>
                <a:gd name="connsiteY213" fmla="*/ 370597 h 835479"/>
                <a:gd name="connsiteX214" fmla="*/ 3822472 w 6858000"/>
                <a:gd name="connsiteY214" fmla="*/ 384932 h 835479"/>
                <a:gd name="connsiteX215" fmla="*/ 3789776 w 6858000"/>
                <a:gd name="connsiteY215" fmla="*/ 399864 h 835479"/>
                <a:gd name="connsiteX216" fmla="*/ 3789775 w 6858000"/>
                <a:gd name="connsiteY216" fmla="*/ 399864 h 835479"/>
                <a:gd name="connsiteX217" fmla="*/ 3754651 w 6858000"/>
                <a:gd name="connsiteY217" fmla="*/ 393507 h 835479"/>
                <a:gd name="connsiteX218" fmla="*/ 3734837 w 6858000"/>
                <a:gd name="connsiteY218" fmla="*/ 393125 h 835479"/>
                <a:gd name="connsiteX219" fmla="*/ 3680163 w 6858000"/>
                <a:gd name="connsiteY219" fmla="*/ 397173 h 835479"/>
                <a:gd name="connsiteX220" fmla="*/ 3680162 w 6858000"/>
                <a:gd name="connsiteY220" fmla="*/ 397173 h 835479"/>
                <a:gd name="connsiteX221" fmla="*/ 2836171 w 6858000"/>
                <a:gd name="connsiteY221" fmla="*/ 465063 h 835479"/>
                <a:gd name="connsiteX222" fmla="*/ 2848792 w 6858000"/>
                <a:gd name="connsiteY222" fmla="*/ 456372 h 835479"/>
                <a:gd name="connsiteX223" fmla="*/ 2897784 w 6858000"/>
                <a:gd name="connsiteY223" fmla="*/ 440769 h 835479"/>
                <a:gd name="connsiteX224" fmla="*/ 2903549 w 6858000"/>
                <a:gd name="connsiteY224" fmla="*/ 439740 h 835479"/>
                <a:gd name="connsiteX225" fmla="*/ 2914327 w 6858000"/>
                <a:gd name="connsiteY225" fmla="*/ 436466 h 835479"/>
                <a:gd name="connsiteX226" fmla="*/ 2947858 w 6858000"/>
                <a:gd name="connsiteY226" fmla="*/ 431835 h 835479"/>
                <a:gd name="connsiteX227" fmla="*/ 2947861 w 6858000"/>
                <a:gd name="connsiteY227" fmla="*/ 431834 h 835479"/>
                <a:gd name="connsiteX228" fmla="*/ 2947862 w 6858000"/>
                <a:gd name="connsiteY228" fmla="*/ 431834 h 835479"/>
                <a:gd name="connsiteX229" fmla="*/ 2982148 w 6858000"/>
                <a:gd name="connsiteY229" fmla="*/ 435418 h 835479"/>
                <a:gd name="connsiteX230" fmla="*/ 3077401 w 6858000"/>
                <a:gd name="connsiteY230" fmla="*/ 447111 h 835479"/>
                <a:gd name="connsiteX231" fmla="*/ 3172653 w 6858000"/>
                <a:gd name="connsiteY231" fmla="*/ 434656 h 835479"/>
                <a:gd name="connsiteX232" fmla="*/ 3489466 w 6858000"/>
                <a:gd name="connsiteY232" fmla="*/ 387029 h 835479"/>
                <a:gd name="connsiteX233" fmla="*/ 3544712 w 6858000"/>
                <a:gd name="connsiteY233" fmla="*/ 364930 h 835479"/>
                <a:gd name="connsiteX234" fmla="*/ 3574407 w 6858000"/>
                <a:gd name="connsiteY234" fmla="*/ 347308 h 835479"/>
                <a:gd name="connsiteX235" fmla="*/ 3574408 w 6858000"/>
                <a:gd name="connsiteY235" fmla="*/ 347308 h 835479"/>
                <a:gd name="connsiteX236" fmla="*/ 3606817 w 6858000"/>
                <a:gd name="connsiteY236" fmla="*/ 359406 h 835479"/>
                <a:gd name="connsiteX237" fmla="*/ 3630632 w 6858000"/>
                <a:gd name="connsiteY237" fmla="*/ 372932 h 835479"/>
                <a:gd name="connsiteX238" fmla="*/ 3651953 w 6858000"/>
                <a:gd name="connsiteY238" fmla="*/ 388826 h 835479"/>
                <a:gd name="connsiteX239" fmla="*/ 3630631 w 6858000"/>
                <a:gd name="connsiteY239" fmla="*/ 372932 h 835479"/>
                <a:gd name="connsiteX240" fmla="*/ 3606816 w 6858000"/>
                <a:gd name="connsiteY240" fmla="*/ 359406 h 835479"/>
                <a:gd name="connsiteX241" fmla="*/ 3587173 w 6858000"/>
                <a:gd name="connsiteY241" fmla="*/ 349660 h 835479"/>
                <a:gd name="connsiteX242" fmla="*/ 3574407 w 6858000"/>
                <a:gd name="connsiteY242" fmla="*/ 347308 h 835479"/>
                <a:gd name="connsiteX243" fmla="*/ 3562320 w 6858000"/>
                <a:gd name="connsiteY243" fmla="*/ 352387 h 835479"/>
                <a:gd name="connsiteX244" fmla="*/ 3544713 w 6858000"/>
                <a:gd name="connsiteY244" fmla="*/ 364930 h 835479"/>
                <a:gd name="connsiteX245" fmla="*/ 3489467 w 6858000"/>
                <a:gd name="connsiteY245" fmla="*/ 387029 h 835479"/>
                <a:gd name="connsiteX246" fmla="*/ 3172654 w 6858000"/>
                <a:gd name="connsiteY246" fmla="*/ 434656 h 835479"/>
                <a:gd name="connsiteX247" fmla="*/ 3077401 w 6858000"/>
                <a:gd name="connsiteY247" fmla="*/ 447111 h 835479"/>
                <a:gd name="connsiteX248" fmla="*/ 3077400 w 6858000"/>
                <a:gd name="connsiteY248" fmla="*/ 447111 h 835479"/>
                <a:gd name="connsiteX249" fmla="*/ 2982147 w 6858000"/>
                <a:gd name="connsiteY249" fmla="*/ 435418 h 835479"/>
                <a:gd name="connsiteX250" fmla="*/ 2947862 w 6858000"/>
                <a:gd name="connsiteY250" fmla="*/ 431834 h 835479"/>
                <a:gd name="connsiteX251" fmla="*/ 2947858 w 6858000"/>
                <a:gd name="connsiteY251" fmla="*/ 431835 h 835479"/>
                <a:gd name="connsiteX252" fmla="*/ 2903549 w 6858000"/>
                <a:gd name="connsiteY252" fmla="*/ 439740 h 835479"/>
                <a:gd name="connsiteX253" fmla="*/ 2848793 w 6858000"/>
                <a:gd name="connsiteY253" fmla="*/ 456372 h 835479"/>
                <a:gd name="connsiteX254" fmla="*/ 2836172 w 6858000"/>
                <a:gd name="connsiteY254" fmla="*/ 465063 h 835479"/>
                <a:gd name="connsiteX255" fmla="*/ 1268757 w 6858000"/>
                <a:gd name="connsiteY255" fmla="*/ 18376 h 835479"/>
                <a:gd name="connsiteX256" fmla="*/ 1286069 w 6858000"/>
                <a:gd name="connsiteY256" fmla="*/ 23543 h 835479"/>
                <a:gd name="connsiteX257" fmla="*/ 1350627 w 6858000"/>
                <a:gd name="connsiteY257" fmla="*/ 45880 h 835479"/>
                <a:gd name="connsiteX258" fmla="*/ 1413839 w 6858000"/>
                <a:gd name="connsiteY258" fmla="*/ 40286 h 835479"/>
                <a:gd name="connsiteX259" fmla="*/ 1350626 w 6858000"/>
                <a:gd name="connsiteY259" fmla="*/ 45881 h 835479"/>
                <a:gd name="connsiteX260" fmla="*/ 1286068 w 6858000"/>
                <a:gd name="connsiteY260" fmla="*/ 23543 h 835479"/>
                <a:gd name="connsiteX261" fmla="*/ 313532 w 6858000"/>
                <a:gd name="connsiteY261" fmla="*/ 14019 h 835479"/>
                <a:gd name="connsiteX262" fmla="*/ 313533 w 6858000"/>
                <a:gd name="connsiteY262" fmla="*/ 14018 h 835479"/>
                <a:gd name="connsiteX263" fmla="*/ 338870 w 6858000"/>
                <a:gd name="connsiteY263" fmla="*/ 13446 h 835479"/>
                <a:gd name="connsiteX264" fmla="*/ 338902 w 6858000"/>
                <a:gd name="connsiteY264" fmla="*/ 13453 h 835479"/>
                <a:gd name="connsiteX265" fmla="*/ 395639 w 6858000"/>
                <a:gd name="connsiteY265" fmla="*/ 23353 h 835479"/>
                <a:gd name="connsiteX266" fmla="*/ 367327 w 6858000"/>
                <a:gd name="connsiteY266" fmla="*/ 19543 h 835479"/>
                <a:gd name="connsiteX267" fmla="*/ 338902 w 6858000"/>
                <a:gd name="connsiteY267" fmla="*/ 13453 h 835479"/>
                <a:gd name="connsiteX268" fmla="*/ 338869 w 6858000"/>
                <a:gd name="connsiteY268" fmla="*/ 13447 h 835479"/>
                <a:gd name="connsiteX269" fmla="*/ 324057 w 6858000"/>
                <a:gd name="connsiteY269" fmla="*/ 11661 h 835479"/>
                <a:gd name="connsiteX270" fmla="*/ 281567 w 6858000"/>
                <a:gd name="connsiteY270" fmla="*/ 36346 h 835479"/>
                <a:gd name="connsiteX271" fmla="*/ 295414 w 6858000"/>
                <a:gd name="connsiteY271" fmla="*/ 31451 h 835479"/>
                <a:gd name="connsiteX272" fmla="*/ 295414 w 6858000"/>
                <a:gd name="connsiteY272" fmla="*/ 31452 h 835479"/>
                <a:gd name="connsiteX273" fmla="*/ 24485 w 6858000"/>
                <a:gd name="connsiteY273" fmla="*/ 23026 h 835479"/>
                <a:gd name="connsiteX274" fmla="*/ 74128 w 6858000"/>
                <a:gd name="connsiteY274" fmla="*/ 20763 h 835479"/>
                <a:gd name="connsiteX275" fmla="*/ 125860 w 6858000"/>
                <a:gd name="connsiteY275" fmla="*/ 26687 h 835479"/>
                <a:gd name="connsiteX276" fmla="*/ 153386 w 6858000"/>
                <a:gd name="connsiteY276" fmla="*/ 31082 h 835479"/>
                <a:gd name="connsiteX277" fmla="*/ 228943 w 6858000"/>
                <a:gd name="connsiteY277" fmla="*/ 39355 h 835479"/>
                <a:gd name="connsiteX278" fmla="*/ 177270 w 6858000"/>
                <a:gd name="connsiteY278" fmla="*/ 34896 h 835479"/>
                <a:gd name="connsiteX279" fmla="*/ 153386 w 6858000"/>
                <a:gd name="connsiteY279" fmla="*/ 31082 h 835479"/>
                <a:gd name="connsiteX280" fmla="*/ 151568 w 6858000"/>
                <a:gd name="connsiteY280" fmla="*/ 30883 h 835479"/>
                <a:gd name="connsiteX281" fmla="*/ 74128 w 6858000"/>
                <a:gd name="connsiteY281" fmla="*/ 20764 h 835479"/>
                <a:gd name="connsiteX282" fmla="*/ 0 w 6858000"/>
                <a:gd name="connsiteY282" fmla="*/ 29969 h 835479"/>
                <a:gd name="connsiteX283" fmla="*/ 0 w 6858000"/>
                <a:gd name="connsiteY283" fmla="*/ 494077 h 835479"/>
                <a:gd name="connsiteX284" fmla="*/ 2816 w 6858000"/>
                <a:gd name="connsiteY284" fmla="*/ 492950 h 835479"/>
                <a:gd name="connsiteX285" fmla="*/ 63586 w 6858000"/>
                <a:gd name="connsiteY285" fmla="*/ 478851 h 835479"/>
                <a:gd name="connsiteX286" fmla="*/ 176938 w 6858000"/>
                <a:gd name="connsiteY286" fmla="*/ 464945 h 835479"/>
                <a:gd name="connsiteX287" fmla="*/ 200181 w 6858000"/>
                <a:gd name="connsiteY287" fmla="*/ 456943 h 835479"/>
                <a:gd name="connsiteX288" fmla="*/ 340773 w 6858000"/>
                <a:gd name="connsiteY288" fmla="*/ 419031 h 835479"/>
                <a:gd name="connsiteX289" fmla="*/ 453363 w 6858000"/>
                <a:gd name="connsiteY289" fmla="*/ 419796 h 835479"/>
                <a:gd name="connsiteX290" fmla="*/ 462125 w 6858000"/>
                <a:gd name="connsiteY290" fmla="*/ 421510 h 835479"/>
                <a:gd name="connsiteX291" fmla="*/ 505181 w 6858000"/>
                <a:gd name="connsiteY291" fmla="*/ 434082 h 835479"/>
                <a:gd name="connsiteX292" fmla="*/ 571859 w 6858000"/>
                <a:gd name="connsiteY292" fmla="*/ 430654 h 835479"/>
                <a:gd name="connsiteX293" fmla="*/ 617771 w 6858000"/>
                <a:gd name="connsiteY293" fmla="*/ 413317 h 835479"/>
                <a:gd name="connsiteX294" fmla="*/ 674922 w 6858000"/>
                <a:gd name="connsiteY294" fmla="*/ 412555 h 835479"/>
                <a:gd name="connsiteX295" fmla="*/ 740267 w 6858000"/>
                <a:gd name="connsiteY295" fmla="*/ 423414 h 835479"/>
                <a:gd name="connsiteX296" fmla="*/ 769604 w 6858000"/>
                <a:gd name="connsiteY296" fmla="*/ 425700 h 835479"/>
                <a:gd name="connsiteX297" fmla="*/ 850188 w 6858000"/>
                <a:gd name="connsiteY297" fmla="*/ 448180 h 835479"/>
                <a:gd name="connsiteX298" fmla="*/ 898197 w 6858000"/>
                <a:gd name="connsiteY298" fmla="*/ 442656 h 835479"/>
                <a:gd name="connsiteX299" fmla="*/ 945443 w 6858000"/>
                <a:gd name="connsiteY299" fmla="*/ 427796 h 835479"/>
                <a:gd name="connsiteX300" fmla="*/ 975732 w 6858000"/>
                <a:gd name="connsiteY300" fmla="*/ 413507 h 835479"/>
                <a:gd name="connsiteX301" fmla="*/ 1036886 w 6858000"/>
                <a:gd name="connsiteY301" fmla="*/ 403411 h 835479"/>
                <a:gd name="connsiteX302" fmla="*/ 1048124 w 6858000"/>
                <a:gd name="connsiteY302" fmla="*/ 404935 h 835479"/>
                <a:gd name="connsiteX303" fmla="*/ 1230632 w 6858000"/>
                <a:gd name="connsiteY303" fmla="*/ 417509 h 835479"/>
                <a:gd name="connsiteX304" fmla="*/ 1303023 w 6858000"/>
                <a:gd name="connsiteY304" fmla="*/ 437702 h 835479"/>
                <a:gd name="connsiteX305" fmla="*/ 1318455 w 6858000"/>
                <a:gd name="connsiteY305" fmla="*/ 440178 h 835479"/>
                <a:gd name="connsiteX306" fmla="*/ 1472574 w 6858000"/>
                <a:gd name="connsiteY306" fmla="*/ 462849 h 835479"/>
                <a:gd name="connsiteX307" fmla="*/ 1489719 w 6858000"/>
                <a:gd name="connsiteY307" fmla="*/ 463801 h 835479"/>
                <a:gd name="connsiteX308" fmla="*/ 1537536 w 6858000"/>
                <a:gd name="connsiteY308" fmla="*/ 459801 h 835479"/>
                <a:gd name="connsiteX309" fmla="*/ 1650316 w 6858000"/>
                <a:gd name="connsiteY309" fmla="*/ 500950 h 835479"/>
                <a:gd name="connsiteX310" fmla="*/ 1763286 w 6858000"/>
                <a:gd name="connsiteY310" fmla="*/ 515049 h 835479"/>
                <a:gd name="connsiteX311" fmla="*/ 1825392 w 6858000"/>
                <a:gd name="connsiteY311" fmla="*/ 514857 h 835479"/>
                <a:gd name="connsiteX312" fmla="*/ 1869779 w 6858000"/>
                <a:gd name="connsiteY312" fmla="*/ 524955 h 835479"/>
                <a:gd name="connsiteX313" fmla="*/ 1978939 w 6858000"/>
                <a:gd name="connsiteY313" fmla="*/ 555626 h 835479"/>
                <a:gd name="connsiteX314" fmla="*/ 2030377 w 6858000"/>
                <a:gd name="connsiteY314" fmla="*/ 560388 h 835479"/>
                <a:gd name="connsiteX315" fmla="*/ 2085053 w 6858000"/>
                <a:gd name="connsiteY315" fmla="*/ 570677 h 835479"/>
                <a:gd name="connsiteX316" fmla="*/ 2220311 w 6858000"/>
                <a:gd name="connsiteY316" fmla="*/ 616778 h 835479"/>
                <a:gd name="connsiteX317" fmla="*/ 2330805 w 6858000"/>
                <a:gd name="connsiteY317" fmla="*/ 614112 h 835479"/>
                <a:gd name="connsiteX318" fmla="*/ 2401291 w 6858000"/>
                <a:gd name="connsiteY318" fmla="*/ 614682 h 835479"/>
                <a:gd name="connsiteX319" fmla="*/ 2485306 w 6858000"/>
                <a:gd name="connsiteY319" fmla="*/ 629923 h 835479"/>
                <a:gd name="connsiteX320" fmla="*/ 2554078 w 6858000"/>
                <a:gd name="connsiteY320" fmla="*/ 652213 h 835479"/>
                <a:gd name="connsiteX321" fmla="*/ 2649142 w 6858000"/>
                <a:gd name="connsiteY321" fmla="*/ 669930 h 835479"/>
                <a:gd name="connsiteX322" fmla="*/ 2743825 w 6858000"/>
                <a:gd name="connsiteY322" fmla="*/ 704031 h 835479"/>
                <a:gd name="connsiteX323" fmla="*/ 2809929 w 6858000"/>
                <a:gd name="connsiteY323" fmla="*/ 730130 h 835479"/>
                <a:gd name="connsiteX324" fmla="*/ 2901942 w 6858000"/>
                <a:gd name="connsiteY324" fmla="*/ 753181 h 835479"/>
                <a:gd name="connsiteX325" fmla="*/ 3042727 w 6858000"/>
                <a:gd name="connsiteY325" fmla="*/ 769373 h 835479"/>
                <a:gd name="connsiteX326" fmla="*/ 3107499 w 6858000"/>
                <a:gd name="connsiteY326" fmla="*/ 771089 h 835479"/>
                <a:gd name="connsiteX327" fmla="*/ 3209992 w 6858000"/>
                <a:gd name="connsiteY327" fmla="*/ 808998 h 835479"/>
                <a:gd name="connsiteX328" fmla="*/ 3253808 w 6858000"/>
                <a:gd name="connsiteY328" fmla="*/ 827287 h 835479"/>
                <a:gd name="connsiteX329" fmla="*/ 3293243 w 6858000"/>
                <a:gd name="connsiteY329" fmla="*/ 812047 h 835479"/>
                <a:gd name="connsiteX330" fmla="*/ 3318770 w 6858000"/>
                <a:gd name="connsiteY330" fmla="*/ 794520 h 835479"/>
                <a:gd name="connsiteX331" fmla="*/ 3399545 w 6858000"/>
                <a:gd name="connsiteY331" fmla="*/ 809381 h 835479"/>
                <a:gd name="connsiteX332" fmla="*/ 3485274 w 6858000"/>
                <a:gd name="connsiteY332" fmla="*/ 825001 h 835479"/>
                <a:gd name="connsiteX333" fmla="*/ 3546616 w 6858000"/>
                <a:gd name="connsiteY333" fmla="*/ 835479 h 835479"/>
                <a:gd name="connsiteX334" fmla="*/ 3623200 w 6858000"/>
                <a:gd name="connsiteY334" fmla="*/ 827097 h 835479"/>
                <a:gd name="connsiteX335" fmla="*/ 3683590 w 6858000"/>
                <a:gd name="connsiteY335" fmla="*/ 823669 h 835479"/>
                <a:gd name="connsiteX336" fmla="*/ 3732360 w 6858000"/>
                <a:gd name="connsiteY336" fmla="*/ 813953 h 835479"/>
                <a:gd name="connsiteX337" fmla="*/ 3749505 w 6858000"/>
                <a:gd name="connsiteY337" fmla="*/ 808236 h 835479"/>
                <a:gd name="connsiteX338" fmla="*/ 3885337 w 6858000"/>
                <a:gd name="connsiteY338" fmla="*/ 763659 h 835479"/>
                <a:gd name="connsiteX339" fmla="*/ 4030502 w 6858000"/>
                <a:gd name="connsiteY339" fmla="*/ 728034 h 835479"/>
                <a:gd name="connsiteX340" fmla="*/ 4124613 w 6858000"/>
                <a:gd name="connsiteY340" fmla="*/ 750515 h 835479"/>
                <a:gd name="connsiteX341" fmla="*/ 4159666 w 6858000"/>
                <a:gd name="connsiteY341" fmla="*/ 750133 h 835479"/>
                <a:gd name="connsiteX342" fmla="*/ 4320836 w 6858000"/>
                <a:gd name="connsiteY342" fmla="*/ 755277 h 835479"/>
                <a:gd name="connsiteX343" fmla="*/ 4349221 w 6858000"/>
                <a:gd name="connsiteY343" fmla="*/ 760801 h 835479"/>
                <a:gd name="connsiteX344" fmla="*/ 4502578 w 6858000"/>
                <a:gd name="connsiteY344" fmla="*/ 738130 h 835479"/>
                <a:gd name="connsiteX345" fmla="*/ 4558206 w 6858000"/>
                <a:gd name="connsiteY345" fmla="*/ 734320 h 835479"/>
                <a:gd name="connsiteX346" fmla="*/ 4609451 w 6858000"/>
                <a:gd name="connsiteY346" fmla="*/ 728034 h 835479"/>
                <a:gd name="connsiteX347" fmla="*/ 4681082 w 6858000"/>
                <a:gd name="connsiteY347" fmla="*/ 726510 h 835479"/>
                <a:gd name="connsiteX348" fmla="*/ 4755380 w 6858000"/>
                <a:gd name="connsiteY348" fmla="*/ 729368 h 835479"/>
                <a:gd name="connsiteX349" fmla="*/ 4838249 w 6858000"/>
                <a:gd name="connsiteY349" fmla="*/ 728796 h 835479"/>
                <a:gd name="connsiteX350" fmla="*/ 4871018 w 6858000"/>
                <a:gd name="connsiteY350" fmla="*/ 723844 h 835479"/>
                <a:gd name="connsiteX351" fmla="*/ 4959601 w 6858000"/>
                <a:gd name="connsiteY351" fmla="*/ 727272 h 835479"/>
                <a:gd name="connsiteX352" fmla="*/ 5006085 w 6858000"/>
                <a:gd name="connsiteY352" fmla="*/ 721558 h 835479"/>
                <a:gd name="connsiteX353" fmla="*/ 5082669 w 6858000"/>
                <a:gd name="connsiteY353" fmla="*/ 720414 h 835479"/>
                <a:gd name="connsiteX354" fmla="*/ 5107626 w 6858000"/>
                <a:gd name="connsiteY354" fmla="*/ 719079 h 835479"/>
                <a:gd name="connsiteX355" fmla="*/ 5129915 w 6858000"/>
                <a:gd name="connsiteY355" fmla="*/ 718317 h 835479"/>
                <a:gd name="connsiteX356" fmla="*/ 5206307 w 6858000"/>
                <a:gd name="connsiteY356" fmla="*/ 733940 h 835479"/>
                <a:gd name="connsiteX357" fmla="*/ 5274128 w 6858000"/>
                <a:gd name="connsiteY357" fmla="*/ 734892 h 835479"/>
                <a:gd name="connsiteX358" fmla="*/ 5393004 w 6858000"/>
                <a:gd name="connsiteY358" fmla="*/ 747466 h 835479"/>
                <a:gd name="connsiteX359" fmla="*/ 5419294 w 6858000"/>
                <a:gd name="connsiteY359" fmla="*/ 743084 h 835479"/>
                <a:gd name="connsiteX360" fmla="*/ 5501593 w 6858000"/>
                <a:gd name="connsiteY360" fmla="*/ 741370 h 835479"/>
                <a:gd name="connsiteX361" fmla="*/ 5548459 w 6858000"/>
                <a:gd name="connsiteY361" fmla="*/ 740036 h 835479"/>
                <a:gd name="connsiteX362" fmla="*/ 5606371 w 6858000"/>
                <a:gd name="connsiteY362" fmla="*/ 749180 h 835479"/>
                <a:gd name="connsiteX363" fmla="*/ 5706958 w 6858000"/>
                <a:gd name="connsiteY363" fmla="*/ 768611 h 835479"/>
                <a:gd name="connsiteX364" fmla="*/ 5733439 w 6858000"/>
                <a:gd name="connsiteY364" fmla="*/ 771659 h 835479"/>
                <a:gd name="connsiteX365" fmla="*/ 5781829 w 6858000"/>
                <a:gd name="connsiteY365" fmla="*/ 780996 h 835479"/>
                <a:gd name="connsiteX366" fmla="*/ 5790591 w 6858000"/>
                <a:gd name="connsiteY366" fmla="*/ 782710 h 835479"/>
                <a:gd name="connsiteX367" fmla="*/ 5864317 w 6858000"/>
                <a:gd name="connsiteY367" fmla="*/ 806332 h 835479"/>
                <a:gd name="connsiteX368" fmla="*/ 5902609 w 6858000"/>
                <a:gd name="connsiteY368" fmla="*/ 808236 h 835479"/>
                <a:gd name="connsiteX369" fmla="*/ 6012722 w 6858000"/>
                <a:gd name="connsiteY369" fmla="*/ 808428 h 835479"/>
                <a:gd name="connsiteX370" fmla="*/ 6059396 w 6858000"/>
                <a:gd name="connsiteY370" fmla="*/ 804808 h 835479"/>
                <a:gd name="connsiteX371" fmla="*/ 6171604 w 6858000"/>
                <a:gd name="connsiteY371" fmla="*/ 790902 h 835479"/>
                <a:gd name="connsiteX372" fmla="*/ 6242092 w 6858000"/>
                <a:gd name="connsiteY372" fmla="*/ 784044 h 835479"/>
                <a:gd name="connsiteX373" fmla="*/ 6323057 w 6858000"/>
                <a:gd name="connsiteY373" fmla="*/ 773183 h 835479"/>
                <a:gd name="connsiteX374" fmla="*/ 6415832 w 6858000"/>
                <a:gd name="connsiteY374" fmla="*/ 766325 h 835479"/>
                <a:gd name="connsiteX375" fmla="*/ 6584811 w 6858000"/>
                <a:gd name="connsiteY375" fmla="*/ 745560 h 835479"/>
                <a:gd name="connsiteX376" fmla="*/ 6748457 w 6858000"/>
                <a:gd name="connsiteY376" fmla="*/ 724034 h 835479"/>
                <a:gd name="connsiteX377" fmla="*/ 6815515 w 6858000"/>
                <a:gd name="connsiteY377" fmla="*/ 704983 h 835479"/>
                <a:gd name="connsiteX378" fmla="*/ 6858000 w 6858000"/>
                <a:gd name="connsiteY378" fmla="*/ 695283 h 835479"/>
                <a:gd name="connsiteX379" fmla="*/ 6858000 w 6858000"/>
                <a:gd name="connsiteY379" fmla="*/ 456 h 835479"/>
                <a:gd name="connsiteX380" fmla="*/ 1687322 w 6858000"/>
                <a:gd name="connsiteY380" fmla="*/ 456 h 835479"/>
                <a:gd name="connsiteX381" fmla="*/ 1697753 w 6858000"/>
                <a:gd name="connsiteY381" fmla="*/ 10970 h 835479"/>
                <a:gd name="connsiteX382" fmla="*/ 1733188 w 6858000"/>
                <a:gd name="connsiteY382" fmla="*/ 33639 h 835479"/>
                <a:gd name="connsiteX383" fmla="*/ 1833775 w 6858000"/>
                <a:gd name="connsiteY383" fmla="*/ 75360 h 835479"/>
                <a:gd name="connsiteX384" fmla="*/ 1842158 w 6858000"/>
                <a:gd name="connsiteY384" fmla="*/ 82981 h 835479"/>
                <a:gd name="connsiteX385" fmla="*/ 1916454 w 6858000"/>
                <a:gd name="connsiteY385" fmla="*/ 173472 h 835479"/>
                <a:gd name="connsiteX386" fmla="*/ 1933219 w 6858000"/>
                <a:gd name="connsiteY386" fmla="*/ 188902 h 835479"/>
                <a:gd name="connsiteX387" fmla="*/ 1953413 w 6858000"/>
                <a:gd name="connsiteY387" fmla="*/ 212907 h 835479"/>
                <a:gd name="connsiteX388" fmla="*/ 2016469 w 6858000"/>
                <a:gd name="connsiteY388" fmla="*/ 259390 h 835479"/>
                <a:gd name="connsiteX389" fmla="*/ 2094578 w 6858000"/>
                <a:gd name="connsiteY389" fmla="*/ 274249 h 835479"/>
                <a:gd name="connsiteX390" fmla="*/ 2188879 w 6858000"/>
                <a:gd name="connsiteY390" fmla="*/ 296920 h 835479"/>
                <a:gd name="connsiteX391" fmla="*/ 2228314 w 6858000"/>
                <a:gd name="connsiteY391" fmla="*/ 312160 h 835479"/>
                <a:gd name="connsiteX392" fmla="*/ 2334044 w 6858000"/>
                <a:gd name="connsiteY392" fmla="*/ 341117 h 835479"/>
                <a:gd name="connsiteX393" fmla="*/ 2409485 w 6858000"/>
                <a:gd name="connsiteY393" fmla="*/ 365502 h 835479"/>
                <a:gd name="connsiteX394" fmla="*/ 2409487 w 6858000"/>
                <a:gd name="connsiteY394" fmla="*/ 365504 h 835479"/>
                <a:gd name="connsiteX395" fmla="*/ 2463015 w 6858000"/>
                <a:gd name="connsiteY395" fmla="*/ 388434 h 835479"/>
                <a:gd name="connsiteX396" fmla="*/ 2463017 w 6858000"/>
                <a:gd name="connsiteY396" fmla="*/ 388434 h 835479"/>
                <a:gd name="connsiteX397" fmla="*/ 2518262 w 6858000"/>
                <a:gd name="connsiteY397" fmla="*/ 379792 h 835479"/>
                <a:gd name="connsiteX398" fmla="*/ 2518263 w 6858000"/>
                <a:gd name="connsiteY398" fmla="*/ 379791 h 835479"/>
                <a:gd name="connsiteX399" fmla="*/ 2545005 w 6858000"/>
                <a:gd name="connsiteY399" fmla="*/ 376147 h 835479"/>
                <a:gd name="connsiteX400" fmla="*/ 2545006 w 6858000"/>
                <a:gd name="connsiteY400" fmla="*/ 376147 h 835479"/>
                <a:gd name="connsiteX401" fmla="*/ 2571034 w 6858000"/>
                <a:gd name="connsiteY401" fmla="*/ 380361 h 835479"/>
                <a:gd name="connsiteX402" fmla="*/ 2668001 w 6858000"/>
                <a:gd name="connsiteY402" fmla="*/ 453514 h 835479"/>
                <a:gd name="connsiteX403" fmla="*/ 2745348 w 6858000"/>
                <a:gd name="connsiteY403" fmla="*/ 501904 h 835479"/>
                <a:gd name="connsiteX404" fmla="*/ 2745351 w 6858000"/>
                <a:gd name="connsiteY404" fmla="*/ 501906 h 835479"/>
                <a:gd name="connsiteX405" fmla="*/ 2778005 w 6858000"/>
                <a:gd name="connsiteY405" fmla="*/ 507825 h 835479"/>
                <a:gd name="connsiteX406" fmla="*/ 2785439 w 6858000"/>
                <a:gd name="connsiteY406" fmla="*/ 507405 h 835479"/>
                <a:gd name="connsiteX407" fmla="*/ 2811779 w 6858000"/>
                <a:gd name="connsiteY407" fmla="*/ 497326 h 835479"/>
                <a:gd name="connsiteX408" fmla="*/ 2811786 w 6858000"/>
                <a:gd name="connsiteY408" fmla="*/ 497322 h 835479"/>
                <a:gd name="connsiteX409" fmla="*/ 2811786 w 6858000"/>
                <a:gd name="connsiteY409" fmla="*/ 497323 h 835479"/>
                <a:gd name="connsiteX410" fmla="*/ 2811779 w 6858000"/>
                <a:gd name="connsiteY410" fmla="*/ 497326 h 835479"/>
                <a:gd name="connsiteX411" fmla="*/ 2793022 w 6858000"/>
                <a:gd name="connsiteY411" fmla="*/ 506976 h 835479"/>
                <a:gd name="connsiteX412" fmla="*/ 2785439 w 6858000"/>
                <a:gd name="connsiteY412" fmla="*/ 507405 h 835479"/>
                <a:gd name="connsiteX413" fmla="*/ 2782304 w 6858000"/>
                <a:gd name="connsiteY413" fmla="*/ 508605 h 835479"/>
                <a:gd name="connsiteX414" fmla="*/ 2778005 w 6858000"/>
                <a:gd name="connsiteY414" fmla="*/ 507825 h 835479"/>
                <a:gd name="connsiteX415" fmla="*/ 2770757 w 6858000"/>
                <a:gd name="connsiteY415" fmla="*/ 508235 h 835479"/>
                <a:gd name="connsiteX416" fmla="*/ 2745351 w 6858000"/>
                <a:gd name="connsiteY416" fmla="*/ 501906 h 835479"/>
                <a:gd name="connsiteX417" fmla="*/ 2745347 w 6858000"/>
                <a:gd name="connsiteY417" fmla="*/ 501904 h 835479"/>
                <a:gd name="connsiteX418" fmla="*/ 2668000 w 6858000"/>
                <a:gd name="connsiteY418" fmla="*/ 453514 h 835479"/>
                <a:gd name="connsiteX419" fmla="*/ 2571033 w 6858000"/>
                <a:gd name="connsiteY419" fmla="*/ 380361 h 835479"/>
                <a:gd name="connsiteX420" fmla="*/ 2545006 w 6858000"/>
                <a:gd name="connsiteY420" fmla="*/ 376147 h 835479"/>
                <a:gd name="connsiteX421" fmla="*/ 2518264 w 6858000"/>
                <a:gd name="connsiteY421" fmla="*/ 379791 h 835479"/>
                <a:gd name="connsiteX422" fmla="*/ 2518262 w 6858000"/>
                <a:gd name="connsiteY422" fmla="*/ 379792 h 835479"/>
                <a:gd name="connsiteX423" fmla="*/ 2490550 w 6858000"/>
                <a:gd name="connsiteY423" fmla="*/ 386372 h 835479"/>
                <a:gd name="connsiteX424" fmla="*/ 2463017 w 6858000"/>
                <a:gd name="connsiteY424" fmla="*/ 388434 h 835479"/>
                <a:gd name="connsiteX425" fmla="*/ 2463016 w 6858000"/>
                <a:gd name="connsiteY425" fmla="*/ 388434 h 835479"/>
                <a:gd name="connsiteX426" fmla="*/ 2463015 w 6858000"/>
                <a:gd name="connsiteY426" fmla="*/ 388434 h 835479"/>
                <a:gd name="connsiteX427" fmla="*/ 2435912 w 6858000"/>
                <a:gd name="connsiteY427" fmla="*/ 382603 h 835479"/>
                <a:gd name="connsiteX428" fmla="*/ 2409487 w 6858000"/>
                <a:gd name="connsiteY428" fmla="*/ 365504 h 835479"/>
                <a:gd name="connsiteX429" fmla="*/ 2409484 w 6858000"/>
                <a:gd name="connsiteY429" fmla="*/ 365502 h 835479"/>
                <a:gd name="connsiteX430" fmla="*/ 2334043 w 6858000"/>
                <a:gd name="connsiteY430" fmla="*/ 341117 h 835479"/>
                <a:gd name="connsiteX431" fmla="*/ 2228313 w 6858000"/>
                <a:gd name="connsiteY431" fmla="*/ 312160 h 835479"/>
                <a:gd name="connsiteX432" fmla="*/ 2188878 w 6858000"/>
                <a:gd name="connsiteY432" fmla="*/ 296920 h 835479"/>
                <a:gd name="connsiteX433" fmla="*/ 2094577 w 6858000"/>
                <a:gd name="connsiteY433" fmla="*/ 274249 h 835479"/>
                <a:gd name="connsiteX434" fmla="*/ 2016468 w 6858000"/>
                <a:gd name="connsiteY434" fmla="*/ 259390 h 835479"/>
                <a:gd name="connsiteX435" fmla="*/ 1953412 w 6858000"/>
                <a:gd name="connsiteY435" fmla="*/ 212907 h 835479"/>
                <a:gd name="connsiteX436" fmla="*/ 1933218 w 6858000"/>
                <a:gd name="connsiteY436" fmla="*/ 188902 h 835479"/>
                <a:gd name="connsiteX437" fmla="*/ 1916453 w 6858000"/>
                <a:gd name="connsiteY437" fmla="*/ 173472 h 835479"/>
                <a:gd name="connsiteX438" fmla="*/ 1842157 w 6858000"/>
                <a:gd name="connsiteY438" fmla="*/ 82981 h 835479"/>
                <a:gd name="connsiteX439" fmla="*/ 1833774 w 6858000"/>
                <a:gd name="connsiteY439" fmla="*/ 75360 h 835479"/>
                <a:gd name="connsiteX440" fmla="*/ 1733187 w 6858000"/>
                <a:gd name="connsiteY440" fmla="*/ 33639 h 835479"/>
                <a:gd name="connsiteX441" fmla="*/ 1697752 w 6858000"/>
                <a:gd name="connsiteY441" fmla="*/ 10971 h 835479"/>
                <a:gd name="connsiteX442" fmla="*/ 1687320 w 6858000"/>
                <a:gd name="connsiteY442" fmla="*/ 456 h 835479"/>
                <a:gd name="connsiteX443" fmla="*/ 916806 w 6858000"/>
                <a:gd name="connsiteY443" fmla="*/ 456 h 835479"/>
                <a:gd name="connsiteX444" fmla="*/ 927155 w 6858000"/>
                <a:gd name="connsiteY444" fmla="*/ 9636 h 835479"/>
                <a:gd name="connsiteX445" fmla="*/ 1097087 w 6858000"/>
                <a:gd name="connsiteY445" fmla="*/ 6016 h 835479"/>
                <a:gd name="connsiteX446" fmla="*/ 1123185 w 6858000"/>
                <a:gd name="connsiteY446" fmla="*/ 1634 h 835479"/>
                <a:gd name="connsiteX447" fmla="*/ 1184028 w 6858000"/>
                <a:gd name="connsiteY447" fmla="*/ 26353 h 835479"/>
                <a:gd name="connsiteX448" fmla="*/ 1123184 w 6858000"/>
                <a:gd name="connsiteY448" fmla="*/ 1635 h 835479"/>
                <a:gd name="connsiteX449" fmla="*/ 1097086 w 6858000"/>
                <a:gd name="connsiteY449" fmla="*/ 6017 h 835479"/>
                <a:gd name="connsiteX450" fmla="*/ 927154 w 6858000"/>
                <a:gd name="connsiteY450" fmla="*/ 9637 h 835479"/>
                <a:gd name="connsiteX451" fmla="*/ 916804 w 6858000"/>
                <a:gd name="connsiteY451" fmla="*/ 456 h 835479"/>
                <a:gd name="connsiteX452" fmla="*/ 578772 w 6858000"/>
                <a:gd name="connsiteY452" fmla="*/ 456 h 835479"/>
                <a:gd name="connsiteX453" fmla="*/ 556046 w 6858000"/>
                <a:gd name="connsiteY453" fmla="*/ 6589 h 835479"/>
                <a:gd name="connsiteX454" fmla="*/ 517850 w 6858000"/>
                <a:gd name="connsiteY454" fmla="*/ 15506 h 835479"/>
                <a:gd name="connsiteX455" fmla="*/ 556047 w 6858000"/>
                <a:gd name="connsiteY455" fmla="*/ 6588 h 835479"/>
                <a:gd name="connsiteX456" fmla="*/ 578770 w 6858000"/>
                <a:gd name="connsiteY456" fmla="*/ 456 h 835479"/>
                <a:gd name="connsiteX457" fmla="*/ 0 w 6858000"/>
                <a:gd name="connsiteY457" fmla="*/ 456 h 835479"/>
                <a:gd name="connsiteX458" fmla="*/ 0 w 6858000"/>
                <a:gd name="connsiteY458" fmla="*/ 20445 h 835479"/>
                <a:gd name="connsiteX459" fmla="*/ 0 w 6858000"/>
                <a:gd name="connsiteY459" fmla="*/ 29969 h 8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Lst>
              <a:rect l="l" t="t" r="r" b="b"/>
              <a:pathLst>
                <a:path w="6858000" h="835479">
                  <a:moveTo>
                    <a:pt x="6564619" y="468946"/>
                  </a:moveTo>
                  <a:lnTo>
                    <a:pt x="6564620" y="468946"/>
                  </a:lnTo>
                  <a:cubicBezTo>
                    <a:pt x="6575478" y="479233"/>
                    <a:pt x="6582146" y="485329"/>
                    <a:pt x="6588625" y="491425"/>
                  </a:cubicBezTo>
                  <a:lnTo>
                    <a:pt x="6625224" y="508047"/>
                  </a:lnTo>
                  <a:lnTo>
                    <a:pt x="6662539" y="500953"/>
                  </a:lnTo>
                  <a:lnTo>
                    <a:pt x="6662540" y="500952"/>
                  </a:lnTo>
                  <a:lnTo>
                    <a:pt x="6662543" y="500951"/>
                  </a:lnTo>
                  <a:lnTo>
                    <a:pt x="6683026" y="489501"/>
                  </a:lnTo>
                  <a:lnTo>
                    <a:pt x="6702975" y="486354"/>
                  </a:lnTo>
                  <a:lnTo>
                    <a:pt x="6702976" y="486354"/>
                  </a:lnTo>
                  <a:cubicBezTo>
                    <a:pt x="6716168" y="486759"/>
                    <a:pt x="6729218" y="491903"/>
                    <a:pt x="6742552" y="500190"/>
                  </a:cubicBezTo>
                  <a:lnTo>
                    <a:pt x="6742554" y="500191"/>
                  </a:lnTo>
                  <a:lnTo>
                    <a:pt x="6812061" y="519668"/>
                  </a:lnTo>
                  <a:lnTo>
                    <a:pt x="6776799" y="514894"/>
                  </a:lnTo>
                  <a:lnTo>
                    <a:pt x="6742554" y="500191"/>
                  </a:lnTo>
                  <a:lnTo>
                    <a:pt x="6742551" y="500190"/>
                  </a:lnTo>
                  <a:lnTo>
                    <a:pt x="6702975" y="486354"/>
                  </a:lnTo>
                  <a:lnTo>
                    <a:pt x="6662543" y="500951"/>
                  </a:lnTo>
                  <a:lnTo>
                    <a:pt x="6662541" y="500952"/>
                  </a:lnTo>
                  <a:lnTo>
                    <a:pt x="6662539" y="500953"/>
                  </a:lnTo>
                  <a:lnTo>
                    <a:pt x="6645551" y="508036"/>
                  </a:lnTo>
                  <a:lnTo>
                    <a:pt x="6625224" y="508047"/>
                  </a:lnTo>
                  <a:lnTo>
                    <a:pt x="6625223" y="508047"/>
                  </a:lnTo>
                  <a:cubicBezTo>
                    <a:pt x="6611340" y="505951"/>
                    <a:pt x="6597577" y="499903"/>
                    <a:pt x="6588624" y="491425"/>
                  </a:cubicBezTo>
                  <a:close/>
                  <a:moveTo>
                    <a:pt x="6438980" y="549267"/>
                  </a:moveTo>
                  <a:lnTo>
                    <a:pt x="6463839" y="529336"/>
                  </a:lnTo>
                  <a:lnTo>
                    <a:pt x="6463848" y="529334"/>
                  </a:lnTo>
                  <a:lnTo>
                    <a:pt x="6513011" y="515538"/>
                  </a:lnTo>
                  <a:lnTo>
                    <a:pt x="6546193" y="496733"/>
                  </a:lnTo>
                  <a:lnTo>
                    <a:pt x="6546194" y="496733"/>
                  </a:lnTo>
                  <a:lnTo>
                    <a:pt x="6521803" y="513071"/>
                  </a:lnTo>
                  <a:lnTo>
                    <a:pt x="6513011" y="515538"/>
                  </a:lnTo>
                  <a:lnTo>
                    <a:pt x="6508051" y="518349"/>
                  </a:lnTo>
                  <a:lnTo>
                    <a:pt x="6463848" y="529334"/>
                  </a:lnTo>
                  <a:lnTo>
                    <a:pt x="6463840" y="529336"/>
                  </a:lnTo>
                  <a:cubicBezTo>
                    <a:pt x="6451649" y="532288"/>
                    <a:pt x="6444076" y="539765"/>
                    <a:pt x="6438980" y="549267"/>
                  </a:cubicBezTo>
                  <a:close/>
                  <a:moveTo>
                    <a:pt x="6365203" y="635242"/>
                  </a:moveTo>
                  <a:lnTo>
                    <a:pt x="6387909" y="633959"/>
                  </a:lnTo>
                  <a:lnTo>
                    <a:pt x="6391548" y="632195"/>
                  </a:lnTo>
                  <a:lnTo>
                    <a:pt x="6407331" y="624541"/>
                  </a:lnTo>
                  <a:lnTo>
                    <a:pt x="6407332" y="624541"/>
                  </a:lnTo>
                  <a:lnTo>
                    <a:pt x="6391548" y="632195"/>
                  </a:lnTo>
                  <a:lnTo>
                    <a:pt x="6387909" y="633961"/>
                  </a:lnTo>
                  <a:close/>
                  <a:moveTo>
                    <a:pt x="4221390" y="396172"/>
                  </a:moveTo>
                  <a:lnTo>
                    <a:pt x="4221391" y="396172"/>
                  </a:lnTo>
                  <a:cubicBezTo>
                    <a:pt x="4232060" y="396934"/>
                    <a:pt x="4243872" y="397124"/>
                    <a:pt x="4253014" y="401888"/>
                  </a:cubicBezTo>
                  <a:cubicBezTo>
                    <a:pt x="4277401" y="414081"/>
                    <a:pt x="4300070" y="429701"/>
                    <a:pt x="4324645" y="441704"/>
                  </a:cubicBezTo>
                  <a:lnTo>
                    <a:pt x="4363890" y="450658"/>
                  </a:lnTo>
                  <a:lnTo>
                    <a:pt x="4482003" y="449896"/>
                  </a:lnTo>
                  <a:cubicBezTo>
                    <a:pt x="4546775" y="447228"/>
                    <a:pt x="4612499" y="446656"/>
                    <a:pt x="4659173" y="389886"/>
                  </a:cubicBezTo>
                  <a:cubicBezTo>
                    <a:pt x="4662985" y="385314"/>
                    <a:pt x="4671175" y="382646"/>
                    <a:pt x="4677654" y="381884"/>
                  </a:cubicBezTo>
                  <a:cubicBezTo>
                    <a:pt x="4707563" y="378265"/>
                    <a:pt x="4738234" y="377883"/>
                    <a:pt x="4767763" y="371977"/>
                  </a:cubicBezTo>
                  <a:cubicBezTo>
                    <a:pt x="4779574" y="369596"/>
                    <a:pt x="4790386" y="368787"/>
                    <a:pt x="4800482" y="370668"/>
                  </a:cubicBezTo>
                  <a:lnTo>
                    <a:pt x="4800483" y="370668"/>
                  </a:lnTo>
                  <a:cubicBezTo>
                    <a:pt x="4810580" y="372549"/>
                    <a:pt x="4819963" y="377122"/>
                    <a:pt x="4828916" y="385504"/>
                  </a:cubicBezTo>
                  <a:lnTo>
                    <a:pt x="4863342" y="407685"/>
                  </a:lnTo>
                  <a:lnTo>
                    <a:pt x="4889274" y="415214"/>
                  </a:lnTo>
                  <a:lnTo>
                    <a:pt x="4912167" y="413509"/>
                  </a:lnTo>
                  <a:cubicBezTo>
                    <a:pt x="4919977" y="411794"/>
                    <a:pt x="4927121" y="411437"/>
                    <a:pt x="4933803" y="412107"/>
                  </a:cubicBezTo>
                  <a:lnTo>
                    <a:pt x="4933804" y="412107"/>
                  </a:lnTo>
                  <a:lnTo>
                    <a:pt x="4952672" y="416866"/>
                  </a:lnTo>
                  <a:lnTo>
                    <a:pt x="4957452" y="419659"/>
                  </a:lnTo>
                  <a:lnTo>
                    <a:pt x="4961455" y="420937"/>
                  </a:lnTo>
                  <a:cubicBezTo>
                    <a:pt x="4970096" y="425448"/>
                    <a:pt x="4978393" y="431154"/>
                    <a:pt x="4987037" y="436941"/>
                  </a:cubicBezTo>
                  <a:cubicBezTo>
                    <a:pt x="5003801" y="448180"/>
                    <a:pt x="5022852" y="462278"/>
                    <a:pt x="5041521" y="463420"/>
                  </a:cubicBezTo>
                  <a:lnTo>
                    <a:pt x="5041527" y="463422"/>
                  </a:lnTo>
                  <a:lnTo>
                    <a:pt x="5064789" y="468043"/>
                  </a:lnTo>
                  <a:lnTo>
                    <a:pt x="5070584" y="470217"/>
                  </a:lnTo>
                  <a:lnTo>
                    <a:pt x="5072375" y="470636"/>
                  </a:lnTo>
                  <a:lnTo>
                    <a:pt x="5087443" y="476540"/>
                  </a:lnTo>
                  <a:lnTo>
                    <a:pt x="5133219" y="489567"/>
                  </a:lnTo>
                  <a:lnTo>
                    <a:pt x="5133224" y="489569"/>
                  </a:lnTo>
                  <a:lnTo>
                    <a:pt x="5166112" y="482853"/>
                  </a:lnTo>
                  <a:lnTo>
                    <a:pt x="5166113" y="482853"/>
                  </a:lnTo>
                  <a:cubicBezTo>
                    <a:pt x="5167637" y="482091"/>
                    <a:pt x="5169780" y="482663"/>
                    <a:pt x="5172090" y="483545"/>
                  </a:cubicBezTo>
                  <a:lnTo>
                    <a:pt x="5179067" y="486091"/>
                  </a:lnTo>
                  <a:lnTo>
                    <a:pt x="5229432" y="485925"/>
                  </a:lnTo>
                  <a:lnTo>
                    <a:pt x="5243613" y="478254"/>
                  </a:lnTo>
                  <a:lnTo>
                    <a:pt x="5272795" y="462468"/>
                  </a:lnTo>
                  <a:cubicBezTo>
                    <a:pt x="5285440" y="450823"/>
                    <a:pt x="5298594" y="443117"/>
                    <a:pt x="5312287" y="438565"/>
                  </a:cubicBezTo>
                  <a:lnTo>
                    <a:pt x="5321350" y="437509"/>
                  </a:lnTo>
                  <a:lnTo>
                    <a:pt x="5326162" y="435035"/>
                  </a:lnTo>
                  <a:lnTo>
                    <a:pt x="5355013" y="433589"/>
                  </a:lnTo>
                  <a:lnTo>
                    <a:pt x="5355014" y="433589"/>
                  </a:lnTo>
                  <a:cubicBezTo>
                    <a:pt x="5364882" y="434238"/>
                    <a:pt x="5375002" y="435941"/>
                    <a:pt x="5385384" y="438465"/>
                  </a:cubicBezTo>
                  <a:cubicBezTo>
                    <a:pt x="5398721" y="441704"/>
                    <a:pt x="5412057" y="443990"/>
                    <a:pt x="5425582" y="446656"/>
                  </a:cubicBezTo>
                  <a:cubicBezTo>
                    <a:pt x="5443870" y="450466"/>
                    <a:pt x="5462351" y="454468"/>
                    <a:pt x="5480637" y="458278"/>
                  </a:cubicBezTo>
                  <a:lnTo>
                    <a:pt x="5507667" y="462803"/>
                  </a:lnTo>
                  <a:lnTo>
                    <a:pt x="5531691" y="452184"/>
                  </a:lnTo>
                  <a:lnTo>
                    <a:pt x="5531692" y="452183"/>
                  </a:lnTo>
                  <a:cubicBezTo>
                    <a:pt x="5537599" y="445133"/>
                    <a:pt x="5542648" y="441941"/>
                    <a:pt x="5547577" y="442037"/>
                  </a:cubicBezTo>
                  <a:lnTo>
                    <a:pt x="5547578" y="442037"/>
                  </a:lnTo>
                  <a:cubicBezTo>
                    <a:pt x="5552507" y="442132"/>
                    <a:pt x="5557317" y="445514"/>
                    <a:pt x="5562746" y="451610"/>
                  </a:cubicBezTo>
                  <a:cubicBezTo>
                    <a:pt x="5600467" y="494284"/>
                    <a:pt x="5646189" y="520954"/>
                    <a:pt x="5704483" y="522858"/>
                  </a:cubicBezTo>
                  <a:cubicBezTo>
                    <a:pt x="5716485" y="523241"/>
                    <a:pt x="5728678" y="525906"/>
                    <a:pt x="5740488" y="528765"/>
                  </a:cubicBezTo>
                  <a:cubicBezTo>
                    <a:pt x="5747728" y="530479"/>
                    <a:pt x="5756493" y="532385"/>
                    <a:pt x="5760873" y="537529"/>
                  </a:cubicBezTo>
                  <a:cubicBezTo>
                    <a:pt x="5794974" y="576772"/>
                    <a:pt x="5837457" y="604015"/>
                    <a:pt x="5883751" y="625924"/>
                  </a:cubicBezTo>
                  <a:lnTo>
                    <a:pt x="5883755" y="625926"/>
                  </a:lnTo>
                  <a:lnTo>
                    <a:pt x="5935945" y="643829"/>
                  </a:lnTo>
                  <a:lnTo>
                    <a:pt x="5935949" y="643830"/>
                  </a:lnTo>
                  <a:lnTo>
                    <a:pt x="5993289" y="640211"/>
                  </a:lnTo>
                  <a:lnTo>
                    <a:pt x="5993290" y="640210"/>
                  </a:lnTo>
                  <a:cubicBezTo>
                    <a:pt x="6004530" y="639068"/>
                    <a:pt x="6017484" y="639259"/>
                    <a:pt x="6026439" y="633735"/>
                  </a:cubicBezTo>
                  <a:cubicBezTo>
                    <a:pt x="6054824" y="616397"/>
                    <a:pt x="6082257" y="597729"/>
                    <a:pt x="6108737" y="577534"/>
                  </a:cubicBezTo>
                  <a:cubicBezTo>
                    <a:pt x="6120073" y="568866"/>
                    <a:pt x="6126883" y="563913"/>
                    <a:pt x="6133313" y="563843"/>
                  </a:cubicBezTo>
                  <a:lnTo>
                    <a:pt x="6133314" y="563843"/>
                  </a:lnTo>
                  <a:lnTo>
                    <a:pt x="6143189" y="567542"/>
                  </a:lnTo>
                  <a:lnTo>
                    <a:pt x="6155599" y="579438"/>
                  </a:lnTo>
                  <a:lnTo>
                    <a:pt x="6155602" y="579440"/>
                  </a:lnTo>
                  <a:cubicBezTo>
                    <a:pt x="6175797" y="601729"/>
                    <a:pt x="6200944" y="613349"/>
                    <a:pt x="6228756" y="618111"/>
                  </a:cubicBezTo>
                  <a:lnTo>
                    <a:pt x="6361539" y="635448"/>
                  </a:lnTo>
                  <a:lnTo>
                    <a:pt x="6361538" y="635448"/>
                  </a:lnTo>
                  <a:cubicBezTo>
                    <a:pt x="6317150" y="631828"/>
                    <a:pt x="6272763" y="625542"/>
                    <a:pt x="6228755" y="618111"/>
                  </a:cubicBezTo>
                  <a:cubicBezTo>
                    <a:pt x="6200943" y="613349"/>
                    <a:pt x="6175796" y="601729"/>
                    <a:pt x="6155601" y="579440"/>
                  </a:cubicBezTo>
                  <a:lnTo>
                    <a:pt x="6155599" y="579438"/>
                  </a:lnTo>
                  <a:lnTo>
                    <a:pt x="6133314" y="563843"/>
                  </a:lnTo>
                  <a:lnTo>
                    <a:pt x="6108738" y="577534"/>
                  </a:lnTo>
                  <a:cubicBezTo>
                    <a:pt x="6082258" y="597729"/>
                    <a:pt x="6054825" y="616397"/>
                    <a:pt x="6026440" y="633735"/>
                  </a:cubicBezTo>
                  <a:cubicBezTo>
                    <a:pt x="6017485" y="639259"/>
                    <a:pt x="6004531" y="639068"/>
                    <a:pt x="5993291" y="640210"/>
                  </a:cubicBezTo>
                  <a:lnTo>
                    <a:pt x="5993289" y="640211"/>
                  </a:lnTo>
                  <a:lnTo>
                    <a:pt x="5964476" y="643664"/>
                  </a:lnTo>
                  <a:lnTo>
                    <a:pt x="5935949" y="643830"/>
                  </a:lnTo>
                  <a:lnTo>
                    <a:pt x="5935948" y="643830"/>
                  </a:lnTo>
                  <a:lnTo>
                    <a:pt x="5935945" y="643829"/>
                  </a:lnTo>
                  <a:lnTo>
                    <a:pt x="5909350" y="636949"/>
                  </a:lnTo>
                  <a:lnTo>
                    <a:pt x="5883755" y="625926"/>
                  </a:lnTo>
                  <a:lnTo>
                    <a:pt x="5883750" y="625924"/>
                  </a:lnTo>
                  <a:cubicBezTo>
                    <a:pt x="5837456" y="604015"/>
                    <a:pt x="5794973" y="576772"/>
                    <a:pt x="5760872" y="537529"/>
                  </a:cubicBezTo>
                  <a:cubicBezTo>
                    <a:pt x="5756492" y="532385"/>
                    <a:pt x="5747727" y="530479"/>
                    <a:pt x="5740487" y="528765"/>
                  </a:cubicBezTo>
                  <a:cubicBezTo>
                    <a:pt x="5728677" y="525906"/>
                    <a:pt x="5716484" y="523241"/>
                    <a:pt x="5704482" y="522858"/>
                  </a:cubicBezTo>
                  <a:cubicBezTo>
                    <a:pt x="5646188" y="520954"/>
                    <a:pt x="5600466" y="494284"/>
                    <a:pt x="5562745" y="451610"/>
                  </a:cubicBezTo>
                  <a:lnTo>
                    <a:pt x="5547577" y="442037"/>
                  </a:lnTo>
                  <a:lnTo>
                    <a:pt x="5531693" y="452183"/>
                  </a:lnTo>
                  <a:lnTo>
                    <a:pt x="5531691" y="452184"/>
                  </a:lnTo>
                  <a:lnTo>
                    <a:pt x="5520421" y="460582"/>
                  </a:lnTo>
                  <a:lnTo>
                    <a:pt x="5507667" y="462803"/>
                  </a:lnTo>
                  <a:lnTo>
                    <a:pt x="5507666" y="462803"/>
                  </a:lnTo>
                  <a:cubicBezTo>
                    <a:pt x="5498831" y="462755"/>
                    <a:pt x="5489496" y="460183"/>
                    <a:pt x="5480636" y="458278"/>
                  </a:cubicBezTo>
                  <a:cubicBezTo>
                    <a:pt x="5462350" y="454468"/>
                    <a:pt x="5443869" y="450466"/>
                    <a:pt x="5425581" y="446656"/>
                  </a:cubicBezTo>
                  <a:cubicBezTo>
                    <a:pt x="5412056" y="443990"/>
                    <a:pt x="5398720" y="441704"/>
                    <a:pt x="5385383" y="438465"/>
                  </a:cubicBezTo>
                  <a:lnTo>
                    <a:pt x="5355013" y="433589"/>
                  </a:lnTo>
                  <a:lnTo>
                    <a:pt x="5321350" y="437509"/>
                  </a:lnTo>
                  <a:lnTo>
                    <a:pt x="5272796" y="462468"/>
                  </a:lnTo>
                  <a:lnTo>
                    <a:pt x="5243613" y="478254"/>
                  </a:lnTo>
                  <a:lnTo>
                    <a:pt x="5229433" y="485925"/>
                  </a:lnTo>
                  <a:cubicBezTo>
                    <a:pt x="5213597" y="489759"/>
                    <a:pt x="5196594" y="489711"/>
                    <a:pt x="5179067" y="486091"/>
                  </a:cubicBezTo>
                  <a:lnTo>
                    <a:pt x="5179066" y="486091"/>
                  </a:lnTo>
                  <a:cubicBezTo>
                    <a:pt x="5176875" y="485615"/>
                    <a:pt x="5174399" y="484425"/>
                    <a:pt x="5172089" y="483545"/>
                  </a:cubicBezTo>
                  <a:lnTo>
                    <a:pt x="5166113" y="482853"/>
                  </a:lnTo>
                  <a:lnTo>
                    <a:pt x="5133224" y="489569"/>
                  </a:lnTo>
                  <a:lnTo>
                    <a:pt x="5133223" y="489569"/>
                  </a:lnTo>
                  <a:lnTo>
                    <a:pt x="5133219" y="489567"/>
                  </a:lnTo>
                  <a:lnTo>
                    <a:pt x="5102460" y="482424"/>
                  </a:lnTo>
                  <a:lnTo>
                    <a:pt x="5087443" y="476540"/>
                  </a:lnTo>
                  <a:lnTo>
                    <a:pt x="5087422" y="476534"/>
                  </a:lnTo>
                  <a:lnTo>
                    <a:pt x="5070584" y="470217"/>
                  </a:lnTo>
                  <a:lnTo>
                    <a:pt x="5041527" y="463422"/>
                  </a:lnTo>
                  <a:lnTo>
                    <a:pt x="5041520" y="463420"/>
                  </a:lnTo>
                  <a:cubicBezTo>
                    <a:pt x="5022851" y="462278"/>
                    <a:pt x="5003800" y="448180"/>
                    <a:pt x="4987036" y="436941"/>
                  </a:cubicBezTo>
                  <a:lnTo>
                    <a:pt x="4957452" y="419659"/>
                  </a:lnTo>
                  <a:lnTo>
                    <a:pt x="4933804" y="412107"/>
                  </a:lnTo>
                  <a:lnTo>
                    <a:pt x="4912168" y="413509"/>
                  </a:lnTo>
                  <a:cubicBezTo>
                    <a:pt x="4904357" y="415271"/>
                    <a:pt x="4896713" y="415783"/>
                    <a:pt x="4889275" y="415214"/>
                  </a:cubicBezTo>
                  <a:lnTo>
                    <a:pt x="4889274" y="415214"/>
                  </a:lnTo>
                  <a:lnTo>
                    <a:pt x="4867613" y="410436"/>
                  </a:lnTo>
                  <a:lnTo>
                    <a:pt x="4863342" y="407685"/>
                  </a:lnTo>
                  <a:lnTo>
                    <a:pt x="4857316" y="405935"/>
                  </a:lnTo>
                  <a:cubicBezTo>
                    <a:pt x="4847213" y="400792"/>
                    <a:pt x="4837702" y="393791"/>
                    <a:pt x="4828915" y="385504"/>
                  </a:cubicBezTo>
                  <a:lnTo>
                    <a:pt x="4800482" y="370668"/>
                  </a:lnTo>
                  <a:lnTo>
                    <a:pt x="4767764" y="371977"/>
                  </a:lnTo>
                  <a:cubicBezTo>
                    <a:pt x="4738235" y="377883"/>
                    <a:pt x="4707564" y="378265"/>
                    <a:pt x="4677655" y="381884"/>
                  </a:cubicBezTo>
                  <a:cubicBezTo>
                    <a:pt x="4671176" y="382646"/>
                    <a:pt x="4662986" y="385314"/>
                    <a:pt x="4659174" y="389886"/>
                  </a:cubicBezTo>
                  <a:cubicBezTo>
                    <a:pt x="4612500" y="446656"/>
                    <a:pt x="4546776" y="447228"/>
                    <a:pt x="4482004" y="449896"/>
                  </a:cubicBezTo>
                  <a:cubicBezTo>
                    <a:pt x="4442761" y="451610"/>
                    <a:pt x="4403325" y="451610"/>
                    <a:pt x="4363890" y="450658"/>
                  </a:cubicBezTo>
                  <a:lnTo>
                    <a:pt x="4363889" y="450658"/>
                  </a:lnTo>
                  <a:cubicBezTo>
                    <a:pt x="4350553" y="450466"/>
                    <a:pt x="4336456" y="447418"/>
                    <a:pt x="4324644" y="441704"/>
                  </a:cubicBezTo>
                  <a:cubicBezTo>
                    <a:pt x="4300069" y="429701"/>
                    <a:pt x="4277400" y="414081"/>
                    <a:pt x="4253013" y="401888"/>
                  </a:cubicBezTo>
                  <a:close/>
                  <a:moveTo>
                    <a:pt x="4165382" y="392362"/>
                  </a:moveTo>
                  <a:lnTo>
                    <a:pt x="4165383" y="392362"/>
                  </a:lnTo>
                  <a:lnTo>
                    <a:pt x="4192387" y="396267"/>
                  </a:lnTo>
                  <a:lnTo>
                    <a:pt x="4192386" y="396267"/>
                  </a:lnTo>
                  <a:cubicBezTo>
                    <a:pt x="4182766" y="396363"/>
                    <a:pt x="4173479" y="395791"/>
                    <a:pt x="4165382" y="392362"/>
                  </a:cubicBezTo>
                  <a:close/>
                  <a:moveTo>
                    <a:pt x="3885337" y="379980"/>
                  </a:moveTo>
                  <a:lnTo>
                    <a:pt x="3885338" y="379980"/>
                  </a:lnTo>
                  <a:lnTo>
                    <a:pt x="3885341" y="379982"/>
                  </a:lnTo>
                  <a:lnTo>
                    <a:pt x="3962157" y="411865"/>
                  </a:lnTo>
                  <a:lnTo>
                    <a:pt x="3962159" y="411865"/>
                  </a:lnTo>
                  <a:lnTo>
                    <a:pt x="4043837" y="396173"/>
                  </a:lnTo>
                  <a:lnTo>
                    <a:pt x="4043838" y="396172"/>
                  </a:lnTo>
                  <a:cubicBezTo>
                    <a:pt x="4063841" y="387409"/>
                    <a:pt x="4083701" y="382027"/>
                    <a:pt x="4103824" y="381051"/>
                  </a:cubicBezTo>
                  <a:lnTo>
                    <a:pt x="4103825" y="381051"/>
                  </a:lnTo>
                  <a:lnTo>
                    <a:pt x="4134255" y="383018"/>
                  </a:lnTo>
                  <a:lnTo>
                    <a:pt x="4165381" y="392362"/>
                  </a:lnTo>
                  <a:lnTo>
                    <a:pt x="4103825" y="381051"/>
                  </a:lnTo>
                  <a:lnTo>
                    <a:pt x="4043839" y="396172"/>
                  </a:lnTo>
                  <a:lnTo>
                    <a:pt x="4043837" y="396173"/>
                  </a:lnTo>
                  <a:lnTo>
                    <a:pt x="4002409" y="409475"/>
                  </a:lnTo>
                  <a:lnTo>
                    <a:pt x="3962159" y="411865"/>
                  </a:lnTo>
                  <a:lnTo>
                    <a:pt x="3962158" y="411865"/>
                  </a:lnTo>
                  <a:lnTo>
                    <a:pt x="3962157" y="411865"/>
                  </a:lnTo>
                  <a:lnTo>
                    <a:pt x="3923124" y="402361"/>
                  </a:lnTo>
                  <a:lnTo>
                    <a:pt x="3885341" y="379982"/>
                  </a:lnTo>
                  <a:close/>
                  <a:moveTo>
                    <a:pt x="3669899" y="394577"/>
                  </a:moveTo>
                  <a:lnTo>
                    <a:pt x="3680163" y="397173"/>
                  </a:lnTo>
                  <a:lnTo>
                    <a:pt x="3734836" y="393125"/>
                  </a:lnTo>
                  <a:lnTo>
                    <a:pt x="3734837" y="393125"/>
                  </a:lnTo>
                  <a:cubicBezTo>
                    <a:pt x="3741315" y="392173"/>
                    <a:pt x="3749125" y="390839"/>
                    <a:pt x="3754652" y="393507"/>
                  </a:cubicBezTo>
                  <a:lnTo>
                    <a:pt x="3789775" y="399864"/>
                  </a:lnTo>
                  <a:lnTo>
                    <a:pt x="3822471" y="384932"/>
                  </a:lnTo>
                  <a:cubicBezTo>
                    <a:pt x="3831901" y="377884"/>
                    <a:pt x="3842045" y="372264"/>
                    <a:pt x="3852618" y="370597"/>
                  </a:cubicBezTo>
                  <a:lnTo>
                    <a:pt x="3852619" y="370597"/>
                  </a:lnTo>
                  <a:lnTo>
                    <a:pt x="3868763" y="371377"/>
                  </a:lnTo>
                  <a:lnTo>
                    <a:pt x="3885336" y="379980"/>
                  </a:lnTo>
                  <a:lnTo>
                    <a:pt x="3852619" y="370597"/>
                  </a:lnTo>
                  <a:lnTo>
                    <a:pt x="3822472" y="384932"/>
                  </a:lnTo>
                  <a:cubicBezTo>
                    <a:pt x="3811613" y="393124"/>
                    <a:pt x="3800896" y="398269"/>
                    <a:pt x="3789776" y="399864"/>
                  </a:cubicBezTo>
                  <a:lnTo>
                    <a:pt x="3789775" y="399864"/>
                  </a:lnTo>
                  <a:cubicBezTo>
                    <a:pt x="3778654" y="401460"/>
                    <a:pt x="3767129" y="399507"/>
                    <a:pt x="3754651" y="393507"/>
                  </a:cubicBezTo>
                  <a:lnTo>
                    <a:pt x="3734837" y="393125"/>
                  </a:lnTo>
                  <a:lnTo>
                    <a:pt x="3680163" y="397173"/>
                  </a:lnTo>
                  <a:lnTo>
                    <a:pt x="3680162" y="397173"/>
                  </a:lnTo>
                  <a:close/>
                  <a:moveTo>
                    <a:pt x="2836171" y="465063"/>
                  </a:moveTo>
                  <a:lnTo>
                    <a:pt x="2848792" y="456372"/>
                  </a:lnTo>
                  <a:cubicBezTo>
                    <a:pt x="2865009" y="451372"/>
                    <a:pt x="2881306" y="445515"/>
                    <a:pt x="2897784" y="440769"/>
                  </a:cubicBezTo>
                  <a:lnTo>
                    <a:pt x="2903549" y="439740"/>
                  </a:lnTo>
                  <a:lnTo>
                    <a:pt x="2914327" y="436466"/>
                  </a:lnTo>
                  <a:lnTo>
                    <a:pt x="2947858" y="431835"/>
                  </a:lnTo>
                  <a:lnTo>
                    <a:pt x="2947861" y="431834"/>
                  </a:lnTo>
                  <a:lnTo>
                    <a:pt x="2947862" y="431834"/>
                  </a:lnTo>
                  <a:cubicBezTo>
                    <a:pt x="2959156" y="431465"/>
                    <a:pt x="2970575" y="432465"/>
                    <a:pt x="2982148" y="435418"/>
                  </a:cubicBezTo>
                  <a:lnTo>
                    <a:pt x="3077401" y="447111"/>
                  </a:lnTo>
                  <a:lnTo>
                    <a:pt x="3172653" y="434656"/>
                  </a:lnTo>
                  <a:cubicBezTo>
                    <a:pt x="3276479" y="408747"/>
                    <a:pt x="3380304" y="381315"/>
                    <a:pt x="3489466" y="387029"/>
                  </a:cubicBezTo>
                  <a:cubicBezTo>
                    <a:pt x="3507562" y="387981"/>
                    <a:pt x="3529089" y="376360"/>
                    <a:pt x="3544712" y="364930"/>
                  </a:cubicBezTo>
                  <a:cubicBezTo>
                    <a:pt x="3559667" y="354072"/>
                    <a:pt x="3566811" y="348213"/>
                    <a:pt x="3574407" y="347308"/>
                  </a:cubicBezTo>
                  <a:lnTo>
                    <a:pt x="3574408" y="347308"/>
                  </a:lnTo>
                  <a:cubicBezTo>
                    <a:pt x="3582004" y="346403"/>
                    <a:pt x="3590053" y="350452"/>
                    <a:pt x="3606817" y="359406"/>
                  </a:cubicBezTo>
                  <a:cubicBezTo>
                    <a:pt x="3614819" y="363788"/>
                    <a:pt x="3624725" y="366454"/>
                    <a:pt x="3630632" y="372932"/>
                  </a:cubicBezTo>
                  <a:lnTo>
                    <a:pt x="3651953" y="388826"/>
                  </a:lnTo>
                  <a:lnTo>
                    <a:pt x="3630631" y="372932"/>
                  </a:lnTo>
                  <a:cubicBezTo>
                    <a:pt x="3624724" y="366454"/>
                    <a:pt x="3614818" y="363788"/>
                    <a:pt x="3606816" y="359406"/>
                  </a:cubicBezTo>
                  <a:cubicBezTo>
                    <a:pt x="3598434" y="354929"/>
                    <a:pt x="3592231" y="351678"/>
                    <a:pt x="3587173" y="349660"/>
                  </a:cubicBezTo>
                  <a:lnTo>
                    <a:pt x="3574407" y="347308"/>
                  </a:lnTo>
                  <a:lnTo>
                    <a:pt x="3562320" y="352387"/>
                  </a:lnTo>
                  <a:cubicBezTo>
                    <a:pt x="3557715" y="355322"/>
                    <a:pt x="3552190" y="359501"/>
                    <a:pt x="3544713" y="364930"/>
                  </a:cubicBezTo>
                  <a:cubicBezTo>
                    <a:pt x="3529090" y="376360"/>
                    <a:pt x="3507563" y="387981"/>
                    <a:pt x="3489467" y="387029"/>
                  </a:cubicBezTo>
                  <a:cubicBezTo>
                    <a:pt x="3380305" y="381315"/>
                    <a:pt x="3276480" y="408747"/>
                    <a:pt x="3172654" y="434656"/>
                  </a:cubicBezTo>
                  <a:cubicBezTo>
                    <a:pt x="3140649" y="442658"/>
                    <a:pt x="3109025" y="446896"/>
                    <a:pt x="3077401" y="447111"/>
                  </a:cubicBezTo>
                  <a:lnTo>
                    <a:pt x="3077400" y="447111"/>
                  </a:lnTo>
                  <a:cubicBezTo>
                    <a:pt x="3045776" y="447325"/>
                    <a:pt x="3014152" y="443515"/>
                    <a:pt x="2982147" y="435418"/>
                  </a:cubicBezTo>
                  <a:lnTo>
                    <a:pt x="2947862" y="431834"/>
                  </a:lnTo>
                  <a:lnTo>
                    <a:pt x="2947858" y="431835"/>
                  </a:lnTo>
                  <a:lnTo>
                    <a:pt x="2903549" y="439740"/>
                  </a:lnTo>
                  <a:lnTo>
                    <a:pt x="2848793" y="456372"/>
                  </a:lnTo>
                  <a:cubicBezTo>
                    <a:pt x="2844316" y="457705"/>
                    <a:pt x="2839982" y="460991"/>
                    <a:pt x="2836172" y="465063"/>
                  </a:cubicBezTo>
                  <a:close/>
                  <a:moveTo>
                    <a:pt x="1268757" y="18376"/>
                  </a:moveTo>
                  <a:cubicBezTo>
                    <a:pt x="1275401" y="18828"/>
                    <a:pt x="1281688" y="20400"/>
                    <a:pt x="1286069" y="23543"/>
                  </a:cubicBezTo>
                  <a:cubicBezTo>
                    <a:pt x="1306929" y="38116"/>
                    <a:pt x="1328552" y="44356"/>
                    <a:pt x="1350627" y="45880"/>
                  </a:cubicBezTo>
                  <a:lnTo>
                    <a:pt x="1413839" y="40286"/>
                  </a:lnTo>
                  <a:lnTo>
                    <a:pt x="1350626" y="45881"/>
                  </a:lnTo>
                  <a:cubicBezTo>
                    <a:pt x="1328551" y="44356"/>
                    <a:pt x="1306929" y="38117"/>
                    <a:pt x="1286068" y="23543"/>
                  </a:cubicBezTo>
                  <a:close/>
                  <a:moveTo>
                    <a:pt x="313532" y="14019"/>
                  </a:moveTo>
                  <a:lnTo>
                    <a:pt x="313533" y="14018"/>
                  </a:lnTo>
                  <a:cubicBezTo>
                    <a:pt x="316389" y="9826"/>
                    <a:pt x="330298" y="12112"/>
                    <a:pt x="338870" y="13446"/>
                  </a:cubicBezTo>
                  <a:lnTo>
                    <a:pt x="338902" y="13453"/>
                  </a:lnTo>
                  <a:lnTo>
                    <a:pt x="395639" y="23353"/>
                  </a:lnTo>
                  <a:lnTo>
                    <a:pt x="367327" y="19543"/>
                  </a:lnTo>
                  <a:lnTo>
                    <a:pt x="338902" y="13453"/>
                  </a:lnTo>
                  <a:lnTo>
                    <a:pt x="338869" y="13447"/>
                  </a:lnTo>
                  <a:cubicBezTo>
                    <a:pt x="334583" y="12780"/>
                    <a:pt x="328963" y="11875"/>
                    <a:pt x="324057" y="11661"/>
                  </a:cubicBezTo>
                  <a:close/>
                  <a:moveTo>
                    <a:pt x="281567" y="36346"/>
                  </a:moveTo>
                  <a:lnTo>
                    <a:pt x="295414" y="31451"/>
                  </a:lnTo>
                  <a:lnTo>
                    <a:pt x="295414" y="31452"/>
                  </a:lnTo>
                  <a:close/>
                  <a:moveTo>
                    <a:pt x="24485" y="23026"/>
                  </a:moveTo>
                  <a:lnTo>
                    <a:pt x="74128" y="20763"/>
                  </a:lnTo>
                  <a:cubicBezTo>
                    <a:pt x="91491" y="21686"/>
                    <a:pt x="108702" y="23996"/>
                    <a:pt x="125860" y="26687"/>
                  </a:cubicBezTo>
                  <a:lnTo>
                    <a:pt x="153386" y="31082"/>
                  </a:lnTo>
                  <a:lnTo>
                    <a:pt x="228943" y="39355"/>
                  </a:lnTo>
                  <a:lnTo>
                    <a:pt x="177270" y="34896"/>
                  </a:lnTo>
                  <a:lnTo>
                    <a:pt x="153386" y="31082"/>
                  </a:lnTo>
                  <a:lnTo>
                    <a:pt x="151568" y="30883"/>
                  </a:lnTo>
                  <a:cubicBezTo>
                    <a:pt x="125875" y="26653"/>
                    <a:pt x="100173" y="22148"/>
                    <a:pt x="74128" y="20764"/>
                  </a:cubicBezTo>
                  <a:close/>
                  <a:moveTo>
                    <a:pt x="0" y="29969"/>
                  </a:moveTo>
                  <a:lnTo>
                    <a:pt x="0" y="494077"/>
                  </a:lnTo>
                  <a:lnTo>
                    <a:pt x="2816" y="492950"/>
                  </a:lnTo>
                  <a:cubicBezTo>
                    <a:pt x="21485" y="484568"/>
                    <a:pt x="43011" y="481900"/>
                    <a:pt x="63586" y="478851"/>
                  </a:cubicBezTo>
                  <a:cubicBezTo>
                    <a:pt x="101307" y="473327"/>
                    <a:pt x="139218" y="469897"/>
                    <a:pt x="176938" y="464945"/>
                  </a:cubicBezTo>
                  <a:cubicBezTo>
                    <a:pt x="184940" y="463801"/>
                    <a:pt x="194084" y="461707"/>
                    <a:pt x="200181" y="456943"/>
                  </a:cubicBezTo>
                  <a:cubicBezTo>
                    <a:pt x="241900" y="424938"/>
                    <a:pt x="292578" y="415985"/>
                    <a:pt x="340773" y="419031"/>
                  </a:cubicBezTo>
                  <a:cubicBezTo>
                    <a:pt x="378685" y="421320"/>
                    <a:pt x="415834" y="423034"/>
                    <a:pt x="453363" y="419796"/>
                  </a:cubicBezTo>
                  <a:cubicBezTo>
                    <a:pt x="456221" y="419604"/>
                    <a:pt x="460031" y="419986"/>
                    <a:pt x="462125" y="421510"/>
                  </a:cubicBezTo>
                  <a:cubicBezTo>
                    <a:pt x="475080" y="431606"/>
                    <a:pt x="488606" y="432368"/>
                    <a:pt x="505181" y="434082"/>
                  </a:cubicBezTo>
                  <a:cubicBezTo>
                    <a:pt x="528614" y="436560"/>
                    <a:pt x="550140" y="434844"/>
                    <a:pt x="571859" y="430654"/>
                  </a:cubicBezTo>
                  <a:cubicBezTo>
                    <a:pt x="587671" y="427606"/>
                    <a:pt x="603672" y="421320"/>
                    <a:pt x="617771" y="413317"/>
                  </a:cubicBezTo>
                  <a:cubicBezTo>
                    <a:pt x="637391" y="402077"/>
                    <a:pt x="656254" y="397697"/>
                    <a:pt x="674922" y="412555"/>
                  </a:cubicBezTo>
                  <a:cubicBezTo>
                    <a:pt x="695115" y="428368"/>
                    <a:pt x="717976" y="422844"/>
                    <a:pt x="740267" y="423414"/>
                  </a:cubicBezTo>
                  <a:cubicBezTo>
                    <a:pt x="749981" y="423606"/>
                    <a:pt x="760269" y="423224"/>
                    <a:pt x="769604" y="425700"/>
                  </a:cubicBezTo>
                  <a:cubicBezTo>
                    <a:pt x="796654" y="432750"/>
                    <a:pt x="822755" y="443418"/>
                    <a:pt x="850188" y="448180"/>
                  </a:cubicBezTo>
                  <a:cubicBezTo>
                    <a:pt x="865429" y="450847"/>
                    <a:pt x="882383" y="446084"/>
                    <a:pt x="898197" y="442656"/>
                  </a:cubicBezTo>
                  <a:cubicBezTo>
                    <a:pt x="914199" y="439036"/>
                    <a:pt x="930010" y="433512"/>
                    <a:pt x="945443" y="427796"/>
                  </a:cubicBezTo>
                  <a:cubicBezTo>
                    <a:pt x="955919" y="423986"/>
                    <a:pt x="967349" y="420366"/>
                    <a:pt x="975732" y="413507"/>
                  </a:cubicBezTo>
                  <a:cubicBezTo>
                    <a:pt x="994784" y="397887"/>
                    <a:pt x="1014405" y="395219"/>
                    <a:pt x="1036886" y="403411"/>
                  </a:cubicBezTo>
                  <a:cubicBezTo>
                    <a:pt x="1040314" y="404745"/>
                    <a:pt x="1044314" y="404745"/>
                    <a:pt x="1048124" y="404935"/>
                  </a:cubicBezTo>
                  <a:cubicBezTo>
                    <a:pt x="1109090" y="408935"/>
                    <a:pt x="1170050" y="411413"/>
                    <a:pt x="1230632" y="417509"/>
                  </a:cubicBezTo>
                  <a:cubicBezTo>
                    <a:pt x="1255205" y="419986"/>
                    <a:pt x="1278828" y="430844"/>
                    <a:pt x="1303023" y="437702"/>
                  </a:cubicBezTo>
                  <a:cubicBezTo>
                    <a:pt x="1307977" y="439036"/>
                    <a:pt x="1313503" y="441132"/>
                    <a:pt x="1318455" y="440178"/>
                  </a:cubicBezTo>
                  <a:cubicBezTo>
                    <a:pt x="1372367" y="430654"/>
                    <a:pt x="1422853" y="444560"/>
                    <a:pt x="1472574" y="462849"/>
                  </a:cubicBezTo>
                  <a:cubicBezTo>
                    <a:pt x="1477716" y="464755"/>
                    <a:pt x="1484003" y="464183"/>
                    <a:pt x="1489719" y="463801"/>
                  </a:cubicBezTo>
                  <a:cubicBezTo>
                    <a:pt x="1505723" y="462469"/>
                    <a:pt x="1523058" y="455801"/>
                    <a:pt x="1537536" y="459801"/>
                  </a:cubicBezTo>
                  <a:cubicBezTo>
                    <a:pt x="1576018" y="470851"/>
                    <a:pt x="1614119" y="484186"/>
                    <a:pt x="1650316" y="500950"/>
                  </a:cubicBezTo>
                  <a:cubicBezTo>
                    <a:pt x="1687085" y="517905"/>
                    <a:pt x="1721184" y="532193"/>
                    <a:pt x="1763286" y="515049"/>
                  </a:cubicBezTo>
                  <a:cubicBezTo>
                    <a:pt x="1781193" y="507808"/>
                    <a:pt x="1804815" y="512953"/>
                    <a:pt x="1825392" y="514857"/>
                  </a:cubicBezTo>
                  <a:cubicBezTo>
                    <a:pt x="1840440" y="516381"/>
                    <a:pt x="1854919" y="524955"/>
                    <a:pt x="1869779" y="524955"/>
                  </a:cubicBezTo>
                  <a:cubicBezTo>
                    <a:pt x="1909407" y="524955"/>
                    <a:pt x="1944648" y="535051"/>
                    <a:pt x="1978939" y="555626"/>
                  </a:cubicBezTo>
                  <a:cubicBezTo>
                    <a:pt x="1992278" y="563626"/>
                    <a:pt x="2013042" y="558292"/>
                    <a:pt x="2030377" y="560388"/>
                  </a:cubicBezTo>
                  <a:cubicBezTo>
                    <a:pt x="2048667" y="562864"/>
                    <a:pt x="2067524" y="565150"/>
                    <a:pt x="2085053" y="570677"/>
                  </a:cubicBezTo>
                  <a:cubicBezTo>
                    <a:pt x="2130392" y="585155"/>
                    <a:pt x="2175162" y="601538"/>
                    <a:pt x="2220311" y="616778"/>
                  </a:cubicBezTo>
                  <a:cubicBezTo>
                    <a:pt x="2257458" y="629353"/>
                    <a:pt x="2294038" y="619446"/>
                    <a:pt x="2330805" y="614112"/>
                  </a:cubicBezTo>
                  <a:cubicBezTo>
                    <a:pt x="2353858" y="610682"/>
                    <a:pt x="2375382" y="602490"/>
                    <a:pt x="2401291" y="614682"/>
                  </a:cubicBezTo>
                  <a:cubicBezTo>
                    <a:pt x="2426058" y="626304"/>
                    <a:pt x="2457491" y="623636"/>
                    <a:pt x="2485306" y="629923"/>
                  </a:cubicBezTo>
                  <a:cubicBezTo>
                    <a:pt x="2508741" y="635257"/>
                    <a:pt x="2531408" y="643831"/>
                    <a:pt x="2554078" y="652213"/>
                  </a:cubicBezTo>
                  <a:cubicBezTo>
                    <a:pt x="2584941" y="663644"/>
                    <a:pt x="2615420" y="675644"/>
                    <a:pt x="2649142" y="669930"/>
                  </a:cubicBezTo>
                  <a:cubicBezTo>
                    <a:pt x="2687435" y="663452"/>
                    <a:pt x="2713722" y="687836"/>
                    <a:pt x="2743825" y="704031"/>
                  </a:cubicBezTo>
                  <a:cubicBezTo>
                    <a:pt x="2764589" y="715079"/>
                    <a:pt x="2787258" y="723272"/>
                    <a:pt x="2809929" y="730130"/>
                  </a:cubicBezTo>
                  <a:cubicBezTo>
                    <a:pt x="2840218" y="739084"/>
                    <a:pt x="2871461" y="744418"/>
                    <a:pt x="2901942" y="753181"/>
                  </a:cubicBezTo>
                  <a:cubicBezTo>
                    <a:pt x="2948046" y="766325"/>
                    <a:pt x="2994721" y="776613"/>
                    <a:pt x="3042727" y="769373"/>
                  </a:cubicBezTo>
                  <a:cubicBezTo>
                    <a:pt x="3064826" y="766135"/>
                    <a:pt x="3085402" y="766325"/>
                    <a:pt x="3107499" y="771089"/>
                  </a:cubicBezTo>
                  <a:cubicBezTo>
                    <a:pt x="3143694" y="778899"/>
                    <a:pt x="3180843" y="779852"/>
                    <a:pt x="3209992" y="808998"/>
                  </a:cubicBezTo>
                  <a:cubicBezTo>
                    <a:pt x="3220279" y="819287"/>
                    <a:pt x="3238757" y="821953"/>
                    <a:pt x="3253808" y="827287"/>
                  </a:cubicBezTo>
                  <a:cubicBezTo>
                    <a:pt x="3271144" y="833575"/>
                    <a:pt x="3283907" y="830335"/>
                    <a:pt x="3293243" y="812047"/>
                  </a:cubicBezTo>
                  <a:cubicBezTo>
                    <a:pt x="3297433" y="803856"/>
                    <a:pt x="3309436" y="795854"/>
                    <a:pt x="3318770" y="794520"/>
                  </a:cubicBezTo>
                  <a:cubicBezTo>
                    <a:pt x="3346775" y="790520"/>
                    <a:pt x="3372494" y="796426"/>
                    <a:pt x="3399545" y="809381"/>
                  </a:cubicBezTo>
                  <a:cubicBezTo>
                    <a:pt x="3424882" y="821573"/>
                    <a:pt x="3456507" y="820239"/>
                    <a:pt x="3485274" y="825001"/>
                  </a:cubicBezTo>
                  <a:cubicBezTo>
                    <a:pt x="3505656" y="828431"/>
                    <a:pt x="3526041" y="835479"/>
                    <a:pt x="3546616" y="835479"/>
                  </a:cubicBezTo>
                  <a:cubicBezTo>
                    <a:pt x="3572145" y="835479"/>
                    <a:pt x="3597481" y="829383"/>
                    <a:pt x="3623200" y="827097"/>
                  </a:cubicBezTo>
                  <a:cubicBezTo>
                    <a:pt x="3643203" y="825193"/>
                    <a:pt x="3663588" y="825955"/>
                    <a:pt x="3683590" y="823669"/>
                  </a:cubicBezTo>
                  <a:cubicBezTo>
                    <a:pt x="3699975" y="821953"/>
                    <a:pt x="3716167" y="817573"/>
                    <a:pt x="3732360" y="813953"/>
                  </a:cubicBezTo>
                  <a:cubicBezTo>
                    <a:pt x="3738266" y="812619"/>
                    <a:pt x="3744172" y="807474"/>
                    <a:pt x="3749505" y="808236"/>
                  </a:cubicBezTo>
                  <a:cubicBezTo>
                    <a:pt x="3802466" y="816429"/>
                    <a:pt x="3840568" y="779852"/>
                    <a:pt x="3885337" y="763659"/>
                  </a:cubicBezTo>
                  <a:cubicBezTo>
                    <a:pt x="3932393" y="746512"/>
                    <a:pt x="3977924" y="720224"/>
                    <a:pt x="4030502" y="728034"/>
                  </a:cubicBezTo>
                  <a:cubicBezTo>
                    <a:pt x="4062317" y="732796"/>
                    <a:pt x="4092988" y="743846"/>
                    <a:pt x="4124613" y="750515"/>
                  </a:cubicBezTo>
                  <a:cubicBezTo>
                    <a:pt x="4135853" y="752801"/>
                    <a:pt x="4148426" y="752419"/>
                    <a:pt x="4159666" y="750133"/>
                  </a:cubicBezTo>
                  <a:cubicBezTo>
                    <a:pt x="4213960" y="739654"/>
                    <a:pt x="4267492" y="738130"/>
                    <a:pt x="4320836" y="755277"/>
                  </a:cubicBezTo>
                  <a:cubicBezTo>
                    <a:pt x="4329978" y="758135"/>
                    <a:pt x="4339694" y="760801"/>
                    <a:pt x="4349221" y="760801"/>
                  </a:cubicBezTo>
                  <a:cubicBezTo>
                    <a:pt x="4401418" y="760801"/>
                    <a:pt x="4452664" y="756801"/>
                    <a:pt x="4502578" y="738130"/>
                  </a:cubicBezTo>
                  <a:cubicBezTo>
                    <a:pt x="4519342" y="731844"/>
                    <a:pt x="4539727" y="735844"/>
                    <a:pt x="4558206" y="734320"/>
                  </a:cubicBezTo>
                  <a:cubicBezTo>
                    <a:pt x="4575350" y="732988"/>
                    <a:pt x="4592877" y="732416"/>
                    <a:pt x="4609451" y="728034"/>
                  </a:cubicBezTo>
                  <a:cubicBezTo>
                    <a:pt x="4633646" y="721558"/>
                    <a:pt x="4656125" y="720796"/>
                    <a:pt x="4681082" y="726510"/>
                  </a:cubicBezTo>
                  <a:cubicBezTo>
                    <a:pt x="4704894" y="731844"/>
                    <a:pt x="4730613" y="729178"/>
                    <a:pt x="4755380" y="729368"/>
                  </a:cubicBezTo>
                  <a:cubicBezTo>
                    <a:pt x="4783003" y="729558"/>
                    <a:pt x="4810626" y="729748"/>
                    <a:pt x="4838249" y="728796"/>
                  </a:cubicBezTo>
                  <a:cubicBezTo>
                    <a:pt x="4849299" y="728416"/>
                    <a:pt x="4861872" y="720796"/>
                    <a:pt x="4871018" y="723844"/>
                  </a:cubicBezTo>
                  <a:cubicBezTo>
                    <a:pt x="4900545" y="734130"/>
                    <a:pt x="4930074" y="721748"/>
                    <a:pt x="4959601" y="727272"/>
                  </a:cubicBezTo>
                  <a:cubicBezTo>
                    <a:pt x="4974081" y="730130"/>
                    <a:pt x="4990464" y="722320"/>
                    <a:pt x="5006085" y="721558"/>
                  </a:cubicBezTo>
                  <a:cubicBezTo>
                    <a:pt x="5031613" y="720224"/>
                    <a:pt x="5057140" y="720796"/>
                    <a:pt x="5082669" y="720414"/>
                  </a:cubicBezTo>
                  <a:cubicBezTo>
                    <a:pt x="5091051" y="720224"/>
                    <a:pt x="5099244" y="719462"/>
                    <a:pt x="5107626" y="719079"/>
                  </a:cubicBezTo>
                  <a:cubicBezTo>
                    <a:pt x="5115056" y="718699"/>
                    <a:pt x="5122866" y="716985"/>
                    <a:pt x="5129915" y="718317"/>
                  </a:cubicBezTo>
                  <a:cubicBezTo>
                    <a:pt x="5155444" y="723082"/>
                    <a:pt x="5180590" y="730892"/>
                    <a:pt x="5206307" y="733940"/>
                  </a:cubicBezTo>
                  <a:cubicBezTo>
                    <a:pt x="5228596" y="736606"/>
                    <a:pt x="5251649" y="732988"/>
                    <a:pt x="5274128" y="734892"/>
                  </a:cubicBezTo>
                  <a:cubicBezTo>
                    <a:pt x="5313753" y="738130"/>
                    <a:pt x="5353378" y="743846"/>
                    <a:pt x="5393004" y="747466"/>
                  </a:cubicBezTo>
                  <a:cubicBezTo>
                    <a:pt x="5401578" y="748228"/>
                    <a:pt x="5410530" y="743464"/>
                    <a:pt x="5419294" y="743084"/>
                  </a:cubicBezTo>
                  <a:cubicBezTo>
                    <a:pt x="5446727" y="742132"/>
                    <a:pt x="5474160" y="741940"/>
                    <a:pt x="5501593" y="741370"/>
                  </a:cubicBezTo>
                  <a:cubicBezTo>
                    <a:pt x="5517214" y="741178"/>
                    <a:pt x="5533026" y="741750"/>
                    <a:pt x="5548459" y="740036"/>
                  </a:cubicBezTo>
                  <a:cubicBezTo>
                    <a:pt x="5568841" y="737750"/>
                    <a:pt x="5587320" y="734320"/>
                    <a:pt x="5606371" y="749180"/>
                  </a:cubicBezTo>
                  <a:cubicBezTo>
                    <a:pt x="5635710" y="772231"/>
                    <a:pt x="5673049" y="763277"/>
                    <a:pt x="5706958" y="768611"/>
                  </a:cubicBezTo>
                  <a:cubicBezTo>
                    <a:pt x="5715722" y="769945"/>
                    <a:pt x="5724677" y="770135"/>
                    <a:pt x="5733439" y="771659"/>
                  </a:cubicBezTo>
                  <a:cubicBezTo>
                    <a:pt x="5749633" y="774517"/>
                    <a:pt x="5765634" y="777755"/>
                    <a:pt x="5781829" y="780996"/>
                  </a:cubicBezTo>
                  <a:cubicBezTo>
                    <a:pt x="5784685" y="781566"/>
                    <a:pt x="5787923" y="781758"/>
                    <a:pt x="5790591" y="782710"/>
                  </a:cubicBezTo>
                  <a:cubicBezTo>
                    <a:pt x="5815168" y="790710"/>
                    <a:pt x="5839360" y="799854"/>
                    <a:pt x="5864317" y="806332"/>
                  </a:cubicBezTo>
                  <a:cubicBezTo>
                    <a:pt x="5876510" y="809571"/>
                    <a:pt x="5890036" y="809953"/>
                    <a:pt x="5902609" y="808236"/>
                  </a:cubicBezTo>
                  <a:cubicBezTo>
                    <a:pt x="5939376" y="803284"/>
                    <a:pt x="5975763" y="801188"/>
                    <a:pt x="6012722" y="808428"/>
                  </a:cubicBezTo>
                  <a:cubicBezTo>
                    <a:pt x="6027391" y="811285"/>
                    <a:pt x="6043775" y="806522"/>
                    <a:pt x="6059396" y="804808"/>
                  </a:cubicBezTo>
                  <a:cubicBezTo>
                    <a:pt x="6096735" y="800236"/>
                    <a:pt x="6134074" y="795282"/>
                    <a:pt x="6171604" y="790902"/>
                  </a:cubicBezTo>
                  <a:cubicBezTo>
                    <a:pt x="6195036" y="788234"/>
                    <a:pt x="6218659" y="786710"/>
                    <a:pt x="6242092" y="784044"/>
                  </a:cubicBezTo>
                  <a:cubicBezTo>
                    <a:pt x="6269143" y="780804"/>
                    <a:pt x="6296004" y="775851"/>
                    <a:pt x="6323057" y="773183"/>
                  </a:cubicBezTo>
                  <a:cubicBezTo>
                    <a:pt x="6353918" y="770135"/>
                    <a:pt x="6384971" y="769565"/>
                    <a:pt x="6415832" y="766325"/>
                  </a:cubicBezTo>
                  <a:cubicBezTo>
                    <a:pt x="6472224" y="760039"/>
                    <a:pt x="6528423" y="752609"/>
                    <a:pt x="6584811" y="745560"/>
                  </a:cubicBezTo>
                  <a:cubicBezTo>
                    <a:pt x="6639487" y="738702"/>
                    <a:pt x="6694163" y="732606"/>
                    <a:pt x="6748457" y="724034"/>
                  </a:cubicBezTo>
                  <a:cubicBezTo>
                    <a:pt x="6771318" y="720414"/>
                    <a:pt x="6793034" y="710507"/>
                    <a:pt x="6815515" y="704983"/>
                  </a:cubicBezTo>
                  <a:lnTo>
                    <a:pt x="6858000" y="695283"/>
                  </a:lnTo>
                  <a:lnTo>
                    <a:pt x="6858000" y="456"/>
                  </a:lnTo>
                  <a:lnTo>
                    <a:pt x="1687322" y="456"/>
                  </a:lnTo>
                  <a:lnTo>
                    <a:pt x="1697753" y="10970"/>
                  </a:lnTo>
                  <a:cubicBezTo>
                    <a:pt x="1707279" y="20877"/>
                    <a:pt x="1720423" y="27925"/>
                    <a:pt x="1733188" y="33639"/>
                  </a:cubicBezTo>
                  <a:cubicBezTo>
                    <a:pt x="1766335" y="48310"/>
                    <a:pt x="1800246" y="61454"/>
                    <a:pt x="1833775" y="75360"/>
                  </a:cubicBezTo>
                  <a:cubicBezTo>
                    <a:pt x="1837013" y="76694"/>
                    <a:pt x="1839679" y="80123"/>
                    <a:pt x="1842158" y="82981"/>
                  </a:cubicBezTo>
                  <a:cubicBezTo>
                    <a:pt x="1866922" y="113082"/>
                    <a:pt x="1891497" y="143371"/>
                    <a:pt x="1916454" y="173472"/>
                  </a:cubicBezTo>
                  <a:cubicBezTo>
                    <a:pt x="1921216" y="179186"/>
                    <a:pt x="1928076" y="183378"/>
                    <a:pt x="1933219" y="188902"/>
                  </a:cubicBezTo>
                  <a:cubicBezTo>
                    <a:pt x="1940459" y="196522"/>
                    <a:pt x="1949603" y="203763"/>
                    <a:pt x="1953413" y="212907"/>
                  </a:cubicBezTo>
                  <a:cubicBezTo>
                    <a:pt x="1965224" y="241672"/>
                    <a:pt x="1987894" y="254056"/>
                    <a:pt x="2016469" y="259390"/>
                  </a:cubicBezTo>
                  <a:cubicBezTo>
                    <a:pt x="2042570" y="264343"/>
                    <a:pt x="2068669" y="268535"/>
                    <a:pt x="2094578" y="274249"/>
                  </a:cubicBezTo>
                  <a:cubicBezTo>
                    <a:pt x="2126201" y="281107"/>
                    <a:pt x="2157636" y="288537"/>
                    <a:pt x="2188879" y="296920"/>
                  </a:cubicBezTo>
                  <a:cubicBezTo>
                    <a:pt x="2202404" y="300540"/>
                    <a:pt x="2216692" y="304730"/>
                    <a:pt x="2228314" y="312160"/>
                  </a:cubicBezTo>
                  <a:cubicBezTo>
                    <a:pt x="2260890" y="332735"/>
                    <a:pt x="2295753" y="346641"/>
                    <a:pt x="2334044" y="341117"/>
                  </a:cubicBezTo>
                  <a:cubicBezTo>
                    <a:pt x="2364715" y="336735"/>
                    <a:pt x="2390434" y="347975"/>
                    <a:pt x="2409485" y="365502"/>
                  </a:cubicBezTo>
                  <a:lnTo>
                    <a:pt x="2409487" y="365504"/>
                  </a:lnTo>
                  <a:lnTo>
                    <a:pt x="2463015" y="388434"/>
                  </a:lnTo>
                  <a:lnTo>
                    <a:pt x="2463017" y="388434"/>
                  </a:lnTo>
                  <a:lnTo>
                    <a:pt x="2518262" y="379792"/>
                  </a:lnTo>
                  <a:lnTo>
                    <a:pt x="2518263" y="379791"/>
                  </a:lnTo>
                  <a:cubicBezTo>
                    <a:pt x="2527789" y="377124"/>
                    <a:pt x="2536456" y="375980"/>
                    <a:pt x="2545005" y="376147"/>
                  </a:cubicBezTo>
                  <a:lnTo>
                    <a:pt x="2545006" y="376147"/>
                  </a:lnTo>
                  <a:cubicBezTo>
                    <a:pt x="2553555" y="376313"/>
                    <a:pt x="2561985" y="377790"/>
                    <a:pt x="2571034" y="380361"/>
                  </a:cubicBezTo>
                  <a:cubicBezTo>
                    <a:pt x="2612945" y="392363"/>
                    <a:pt x="2640950" y="424940"/>
                    <a:pt x="2668001" y="453514"/>
                  </a:cubicBezTo>
                  <a:cubicBezTo>
                    <a:pt x="2691054" y="477900"/>
                    <a:pt x="2716963" y="491615"/>
                    <a:pt x="2745348" y="501904"/>
                  </a:cubicBezTo>
                  <a:lnTo>
                    <a:pt x="2745351" y="501906"/>
                  </a:lnTo>
                  <a:lnTo>
                    <a:pt x="2778005" y="507825"/>
                  </a:lnTo>
                  <a:lnTo>
                    <a:pt x="2785439" y="507405"/>
                  </a:lnTo>
                  <a:lnTo>
                    <a:pt x="2811779" y="497326"/>
                  </a:lnTo>
                  <a:lnTo>
                    <a:pt x="2811786" y="497322"/>
                  </a:lnTo>
                  <a:lnTo>
                    <a:pt x="2811786" y="497323"/>
                  </a:lnTo>
                  <a:lnTo>
                    <a:pt x="2811779" y="497326"/>
                  </a:lnTo>
                  <a:lnTo>
                    <a:pt x="2793022" y="506976"/>
                  </a:lnTo>
                  <a:lnTo>
                    <a:pt x="2785439" y="507405"/>
                  </a:lnTo>
                  <a:lnTo>
                    <a:pt x="2782304" y="508605"/>
                  </a:lnTo>
                  <a:lnTo>
                    <a:pt x="2778005" y="507825"/>
                  </a:lnTo>
                  <a:lnTo>
                    <a:pt x="2770757" y="508235"/>
                  </a:lnTo>
                  <a:lnTo>
                    <a:pt x="2745351" y="501906"/>
                  </a:lnTo>
                  <a:lnTo>
                    <a:pt x="2745347" y="501904"/>
                  </a:lnTo>
                  <a:cubicBezTo>
                    <a:pt x="2716962" y="491615"/>
                    <a:pt x="2691053" y="477900"/>
                    <a:pt x="2668000" y="453514"/>
                  </a:cubicBezTo>
                  <a:cubicBezTo>
                    <a:pt x="2640949" y="424940"/>
                    <a:pt x="2612944" y="392363"/>
                    <a:pt x="2571033" y="380361"/>
                  </a:cubicBezTo>
                  <a:lnTo>
                    <a:pt x="2545006" y="376147"/>
                  </a:lnTo>
                  <a:lnTo>
                    <a:pt x="2518264" y="379791"/>
                  </a:lnTo>
                  <a:lnTo>
                    <a:pt x="2518262" y="379792"/>
                  </a:lnTo>
                  <a:lnTo>
                    <a:pt x="2490550" y="386372"/>
                  </a:lnTo>
                  <a:lnTo>
                    <a:pt x="2463017" y="388434"/>
                  </a:lnTo>
                  <a:lnTo>
                    <a:pt x="2463016" y="388434"/>
                  </a:lnTo>
                  <a:lnTo>
                    <a:pt x="2463015" y="388434"/>
                  </a:lnTo>
                  <a:lnTo>
                    <a:pt x="2435912" y="382603"/>
                  </a:lnTo>
                  <a:lnTo>
                    <a:pt x="2409487" y="365504"/>
                  </a:lnTo>
                  <a:lnTo>
                    <a:pt x="2409484" y="365502"/>
                  </a:lnTo>
                  <a:cubicBezTo>
                    <a:pt x="2390433" y="347975"/>
                    <a:pt x="2364714" y="336735"/>
                    <a:pt x="2334043" y="341117"/>
                  </a:cubicBezTo>
                  <a:cubicBezTo>
                    <a:pt x="2295752" y="346641"/>
                    <a:pt x="2260889" y="332735"/>
                    <a:pt x="2228313" y="312160"/>
                  </a:cubicBezTo>
                  <a:cubicBezTo>
                    <a:pt x="2216691" y="304730"/>
                    <a:pt x="2202403" y="300540"/>
                    <a:pt x="2188878" y="296920"/>
                  </a:cubicBezTo>
                  <a:cubicBezTo>
                    <a:pt x="2157635" y="288537"/>
                    <a:pt x="2126200" y="281107"/>
                    <a:pt x="2094577" y="274249"/>
                  </a:cubicBezTo>
                  <a:cubicBezTo>
                    <a:pt x="2068668" y="268535"/>
                    <a:pt x="2042569" y="264343"/>
                    <a:pt x="2016468" y="259390"/>
                  </a:cubicBezTo>
                  <a:cubicBezTo>
                    <a:pt x="1987893" y="254056"/>
                    <a:pt x="1965223" y="241672"/>
                    <a:pt x="1953412" y="212907"/>
                  </a:cubicBezTo>
                  <a:cubicBezTo>
                    <a:pt x="1949602" y="203763"/>
                    <a:pt x="1940458" y="196522"/>
                    <a:pt x="1933218" y="188902"/>
                  </a:cubicBezTo>
                  <a:cubicBezTo>
                    <a:pt x="1928075" y="183378"/>
                    <a:pt x="1921215" y="179186"/>
                    <a:pt x="1916453" y="173472"/>
                  </a:cubicBezTo>
                  <a:cubicBezTo>
                    <a:pt x="1891496" y="143371"/>
                    <a:pt x="1866921" y="113082"/>
                    <a:pt x="1842157" y="82981"/>
                  </a:cubicBezTo>
                  <a:cubicBezTo>
                    <a:pt x="1839678" y="80123"/>
                    <a:pt x="1837012" y="76694"/>
                    <a:pt x="1833774" y="75360"/>
                  </a:cubicBezTo>
                  <a:cubicBezTo>
                    <a:pt x="1800245" y="61454"/>
                    <a:pt x="1766334" y="48311"/>
                    <a:pt x="1733187" y="33639"/>
                  </a:cubicBezTo>
                  <a:cubicBezTo>
                    <a:pt x="1720422" y="27925"/>
                    <a:pt x="1707278" y="20877"/>
                    <a:pt x="1697752" y="10971"/>
                  </a:cubicBezTo>
                  <a:lnTo>
                    <a:pt x="1687320" y="456"/>
                  </a:lnTo>
                  <a:lnTo>
                    <a:pt x="916806" y="456"/>
                  </a:lnTo>
                  <a:lnTo>
                    <a:pt x="927155" y="9636"/>
                  </a:lnTo>
                  <a:cubicBezTo>
                    <a:pt x="994785" y="53644"/>
                    <a:pt x="1030980" y="52500"/>
                    <a:pt x="1097087" y="6016"/>
                  </a:cubicBezTo>
                  <a:cubicBezTo>
                    <a:pt x="1103945" y="1254"/>
                    <a:pt x="1118613" y="-2176"/>
                    <a:pt x="1123185" y="1634"/>
                  </a:cubicBezTo>
                  <a:cubicBezTo>
                    <a:pt x="1142617" y="17446"/>
                    <a:pt x="1162953" y="24495"/>
                    <a:pt x="1184028" y="26353"/>
                  </a:cubicBezTo>
                  <a:cubicBezTo>
                    <a:pt x="1162953" y="24495"/>
                    <a:pt x="1142616" y="17447"/>
                    <a:pt x="1123184" y="1635"/>
                  </a:cubicBezTo>
                  <a:cubicBezTo>
                    <a:pt x="1118612" y="-2175"/>
                    <a:pt x="1103944" y="1255"/>
                    <a:pt x="1097086" y="6017"/>
                  </a:cubicBezTo>
                  <a:cubicBezTo>
                    <a:pt x="1030979" y="52501"/>
                    <a:pt x="994784" y="53645"/>
                    <a:pt x="927154" y="9637"/>
                  </a:cubicBezTo>
                  <a:lnTo>
                    <a:pt x="916804" y="456"/>
                  </a:lnTo>
                  <a:lnTo>
                    <a:pt x="578772" y="456"/>
                  </a:lnTo>
                  <a:lnTo>
                    <a:pt x="556046" y="6589"/>
                  </a:lnTo>
                  <a:lnTo>
                    <a:pt x="517850" y="15506"/>
                  </a:lnTo>
                  <a:lnTo>
                    <a:pt x="556047" y="6588"/>
                  </a:lnTo>
                  <a:lnTo>
                    <a:pt x="578770" y="456"/>
                  </a:lnTo>
                  <a:lnTo>
                    <a:pt x="0" y="456"/>
                  </a:lnTo>
                  <a:lnTo>
                    <a:pt x="0" y="20445"/>
                  </a:lnTo>
                  <a:lnTo>
                    <a:pt x="0" y="29969"/>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6C93893-18A3-4188-9A31-F2DCE4432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3011716" y="3011261"/>
              <a:ext cx="6858000" cy="835479"/>
            </a:xfrm>
            <a:custGeom>
              <a:avLst/>
              <a:gdLst>
                <a:gd name="connsiteX0" fmla="*/ 6564619 w 6858000"/>
                <a:gd name="connsiteY0" fmla="*/ 468946 h 835479"/>
                <a:gd name="connsiteX1" fmla="*/ 6564620 w 6858000"/>
                <a:gd name="connsiteY1" fmla="*/ 468946 h 835479"/>
                <a:gd name="connsiteX2" fmla="*/ 6588625 w 6858000"/>
                <a:gd name="connsiteY2" fmla="*/ 491425 h 835479"/>
                <a:gd name="connsiteX3" fmla="*/ 6625224 w 6858000"/>
                <a:gd name="connsiteY3" fmla="*/ 508047 h 835479"/>
                <a:gd name="connsiteX4" fmla="*/ 6662539 w 6858000"/>
                <a:gd name="connsiteY4" fmla="*/ 500953 h 835479"/>
                <a:gd name="connsiteX5" fmla="*/ 6662540 w 6858000"/>
                <a:gd name="connsiteY5" fmla="*/ 500952 h 835479"/>
                <a:gd name="connsiteX6" fmla="*/ 6662543 w 6858000"/>
                <a:gd name="connsiteY6" fmla="*/ 500951 h 835479"/>
                <a:gd name="connsiteX7" fmla="*/ 6683026 w 6858000"/>
                <a:gd name="connsiteY7" fmla="*/ 489501 h 835479"/>
                <a:gd name="connsiteX8" fmla="*/ 6702975 w 6858000"/>
                <a:gd name="connsiteY8" fmla="*/ 486354 h 835479"/>
                <a:gd name="connsiteX9" fmla="*/ 6702976 w 6858000"/>
                <a:gd name="connsiteY9" fmla="*/ 486354 h 835479"/>
                <a:gd name="connsiteX10" fmla="*/ 6742552 w 6858000"/>
                <a:gd name="connsiteY10" fmla="*/ 500190 h 835479"/>
                <a:gd name="connsiteX11" fmla="*/ 6742554 w 6858000"/>
                <a:gd name="connsiteY11" fmla="*/ 500191 h 835479"/>
                <a:gd name="connsiteX12" fmla="*/ 6812061 w 6858000"/>
                <a:gd name="connsiteY12" fmla="*/ 519668 h 835479"/>
                <a:gd name="connsiteX13" fmla="*/ 6776799 w 6858000"/>
                <a:gd name="connsiteY13" fmla="*/ 514894 h 835479"/>
                <a:gd name="connsiteX14" fmla="*/ 6742554 w 6858000"/>
                <a:gd name="connsiteY14" fmla="*/ 500191 h 835479"/>
                <a:gd name="connsiteX15" fmla="*/ 6742551 w 6858000"/>
                <a:gd name="connsiteY15" fmla="*/ 500190 h 835479"/>
                <a:gd name="connsiteX16" fmla="*/ 6702975 w 6858000"/>
                <a:gd name="connsiteY16" fmla="*/ 486354 h 835479"/>
                <a:gd name="connsiteX17" fmla="*/ 6662543 w 6858000"/>
                <a:gd name="connsiteY17" fmla="*/ 500951 h 835479"/>
                <a:gd name="connsiteX18" fmla="*/ 6662541 w 6858000"/>
                <a:gd name="connsiteY18" fmla="*/ 500952 h 835479"/>
                <a:gd name="connsiteX19" fmla="*/ 6662539 w 6858000"/>
                <a:gd name="connsiteY19" fmla="*/ 500953 h 835479"/>
                <a:gd name="connsiteX20" fmla="*/ 6645551 w 6858000"/>
                <a:gd name="connsiteY20" fmla="*/ 508036 h 835479"/>
                <a:gd name="connsiteX21" fmla="*/ 6625224 w 6858000"/>
                <a:gd name="connsiteY21" fmla="*/ 508047 h 835479"/>
                <a:gd name="connsiteX22" fmla="*/ 6625223 w 6858000"/>
                <a:gd name="connsiteY22" fmla="*/ 508047 h 835479"/>
                <a:gd name="connsiteX23" fmla="*/ 6588624 w 6858000"/>
                <a:gd name="connsiteY23" fmla="*/ 491425 h 835479"/>
                <a:gd name="connsiteX24" fmla="*/ 6438980 w 6858000"/>
                <a:gd name="connsiteY24" fmla="*/ 549267 h 835479"/>
                <a:gd name="connsiteX25" fmla="*/ 6463839 w 6858000"/>
                <a:gd name="connsiteY25" fmla="*/ 529336 h 835479"/>
                <a:gd name="connsiteX26" fmla="*/ 6463848 w 6858000"/>
                <a:gd name="connsiteY26" fmla="*/ 529334 h 835479"/>
                <a:gd name="connsiteX27" fmla="*/ 6513011 w 6858000"/>
                <a:gd name="connsiteY27" fmla="*/ 515538 h 835479"/>
                <a:gd name="connsiteX28" fmla="*/ 6546193 w 6858000"/>
                <a:gd name="connsiteY28" fmla="*/ 496733 h 835479"/>
                <a:gd name="connsiteX29" fmla="*/ 6546194 w 6858000"/>
                <a:gd name="connsiteY29" fmla="*/ 496733 h 835479"/>
                <a:gd name="connsiteX30" fmla="*/ 6521803 w 6858000"/>
                <a:gd name="connsiteY30" fmla="*/ 513071 h 835479"/>
                <a:gd name="connsiteX31" fmla="*/ 6513011 w 6858000"/>
                <a:gd name="connsiteY31" fmla="*/ 515538 h 835479"/>
                <a:gd name="connsiteX32" fmla="*/ 6508051 w 6858000"/>
                <a:gd name="connsiteY32" fmla="*/ 518349 h 835479"/>
                <a:gd name="connsiteX33" fmla="*/ 6463848 w 6858000"/>
                <a:gd name="connsiteY33" fmla="*/ 529334 h 835479"/>
                <a:gd name="connsiteX34" fmla="*/ 6463840 w 6858000"/>
                <a:gd name="connsiteY34" fmla="*/ 529336 h 835479"/>
                <a:gd name="connsiteX35" fmla="*/ 6438980 w 6858000"/>
                <a:gd name="connsiteY35" fmla="*/ 549267 h 835479"/>
                <a:gd name="connsiteX36" fmla="*/ 6365203 w 6858000"/>
                <a:gd name="connsiteY36" fmla="*/ 635242 h 835479"/>
                <a:gd name="connsiteX37" fmla="*/ 6387909 w 6858000"/>
                <a:gd name="connsiteY37" fmla="*/ 633959 h 835479"/>
                <a:gd name="connsiteX38" fmla="*/ 6391548 w 6858000"/>
                <a:gd name="connsiteY38" fmla="*/ 632195 h 835479"/>
                <a:gd name="connsiteX39" fmla="*/ 6407331 w 6858000"/>
                <a:gd name="connsiteY39" fmla="*/ 624541 h 835479"/>
                <a:gd name="connsiteX40" fmla="*/ 6407332 w 6858000"/>
                <a:gd name="connsiteY40" fmla="*/ 624541 h 835479"/>
                <a:gd name="connsiteX41" fmla="*/ 6391548 w 6858000"/>
                <a:gd name="connsiteY41" fmla="*/ 632195 h 835479"/>
                <a:gd name="connsiteX42" fmla="*/ 6387909 w 6858000"/>
                <a:gd name="connsiteY42" fmla="*/ 633961 h 835479"/>
                <a:gd name="connsiteX43" fmla="*/ 4221390 w 6858000"/>
                <a:gd name="connsiteY43" fmla="*/ 396172 h 835479"/>
                <a:gd name="connsiteX44" fmla="*/ 4221391 w 6858000"/>
                <a:gd name="connsiteY44" fmla="*/ 396172 h 835479"/>
                <a:gd name="connsiteX45" fmla="*/ 4253014 w 6858000"/>
                <a:gd name="connsiteY45" fmla="*/ 401888 h 835479"/>
                <a:gd name="connsiteX46" fmla="*/ 4324645 w 6858000"/>
                <a:gd name="connsiteY46" fmla="*/ 441704 h 835479"/>
                <a:gd name="connsiteX47" fmla="*/ 4363890 w 6858000"/>
                <a:gd name="connsiteY47" fmla="*/ 450658 h 835479"/>
                <a:gd name="connsiteX48" fmla="*/ 4482003 w 6858000"/>
                <a:gd name="connsiteY48" fmla="*/ 449896 h 835479"/>
                <a:gd name="connsiteX49" fmla="*/ 4659173 w 6858000"/>
                <a:gd name="connsiteY49" fmla="*/ 389886 h 835479"/>
                <a:gd name="connsiteX50" fmla="*/ 4677654 w 6858000"/>
                <a:gd name="connsiteY50" fmla="*/ 381884 h 835479"/>
                <a:gd name="connsiteX51" fmla="*/ 4767763 w 6858000"/>
                <a:gd name="connsiteY51" fmla="*/ 371977 h 835479"/>
                <a:gd name="connsiteX52" fmla="*/ 4800482 w 6858000"/>
                <a:gd name="connsiteY52" fmla="*/ 370668 h 835479"/>
                <a:gd name="connsiteX53" fmla="*/ 4800483 w 6858000"/>
                <a:gd name="connsiteY53" fmla="*/ 370668 h 835479"/>
                <a:gd name="connsiteX54" fmla="*/ 4828916 w 6858000"/>
                <a:gd name="connsiteY54" fmla="*/ 385504 h 835479"/>
                <a:gd name="connsiteX55" fmla="*/ 4863342 w 6858000"/>
                <a:gd name="connsiteY55" fmla="*/ 407685 h 835479"/>
                <a:gd name="connsiteX56" fmla="*/ 4889274 w 6858000"/>
                <a:gd name="connsiteY56" fmla="*/ 415214 h 835479"/>
                <a:gd name="connsiteX57" fmla="*/ 4912167 w 6858000"/>
                <a:gd name="connsiteY57" fmla="*/ 413509 h 835479"/>
                <a:gd name="connsiteX58" fmla="*/ 4933803 w 6858000"/>
                <a:gd name="connsiteY58" fmla="*/ 412107 h 835479"/>
                <a:gd name="connsiteX59" fmla="*/ 4933804 w 6858000"/>
                <a:gd name="connsiteY59" fmla="*/ 412107 h 835479"/>
                <a:gd name="connsiteX60" fmla="*/ 4952672 w 6858000"/>
                <a:gd name="connsiteY60" fmla="*/ 416866 h 835479"/>
                <a:gd name="connsiteX61" fmla="*/ 4957452 w 6858000"/>
                <a:gd name="connsiteY61" fmla="*/ 419659 h 835479"/>
                <a:gd name="connsiteX62" fmla="*/ 4961455 w 6858000"/>
                <a:gd name="connsiteY62" fmla="*/ 420937 h 835479"/>
                <a:gd name="connsiteX63" fmla="*/ 4987037 w 6858000"/>
                <a:gd name="connsiteY63" fmla="*/ 436941 h 835479"/>
                <a:gd name="connsiteX64" fmla="*/ 5041521 w 6858000"/>
                <a:gd name="connsiteY64" fmla="*/ 463420 h 835479"/>
                <a:gd name="connsiteX65" fmla="*/ 5041527 w 6858000"/>
                <a:gd name="connsiteY65" fmla="*/ 463422 h 835479"/>
                <a:gd name="connsiteX66" fmla="*/ 5064789 w 6858000"/>
                <a:gd name="connsiteY66" fmla="*/ 468043 h 835479"/>
                <a:gd name="connsiteX67" fmla="*/ 5070584 w 6858000"/>
                <a:gd name="connsiteY67" fmla="*/ 470217 h 835479"/>
                <a:gd name="connsiteX68" fmla="*/ 5072375 w 6858000"/>
                <a:gd name="connsiteY68" fmla="*/ 470636 h 835479"/>
                <a:gd name="connsiteX69" fmla="*/ 5087443 w 6858000"/>
                <a:gd name="connsiteY69" fmla="*/ 476540 h 835479"/>
                <a:gd name="connsiteX70" fmla="*/ 5133219 w 6858000"/>
                <a:gd name="connsiteY70" fmla="*/ 489567 h 835479"/>
                <a:gd name="connsiteX71" fmla="*/ 5133224 w 6858000"/>
                <a:gd name="connsiteY71" fmla="*/ 489569 h 835479"/>
                <a:gd name="connsiteX72" fmla="*/ 5166112 w 6858000"/>
                <a:gd name="connsiteY72" fmla="*/ 482853 h 835479"/>
                <a:gd name="connsiteX73" fmla="*/ 5166113 w 6858000"/>
                <a:gd name="connsiteY73" fmla="*/ 482853 h 835479"/>
                <a:gd name="connsiteX74" fmla="*/ 5172090 w 6858000"/>
                <a:gd name="connsiteY74" fmla="*/ 483545 h 835479"/>
                <a:gd name="connsiteX75" fmla="*/ 5179067 w 6858000"/>
                <a:gd name="connsiteY75" fmla="*/ 486091 h 835479"/>
                <a:gd name="connsiteX76" fmla="*/ 5229432 w 6858000"/>
                <a:gd name="connsiteY76" fmla="*/ 485925 h 835479"/>
                <a:gd name="connsiteX77" fmla="*/ 5243613 w 6858000"/>
                <a:gd name="connsiteY77" fmla="*/ 478254 h 835479"/>
                <a:gd name="connsiteX78" fmla="*/ 5272795 w 6858000"/>
                <a:gd name="connsiteY78" fmla="*/ 462468 h 835479"/>
                <a:gd name="connsiteX79" fmla="*/ 5312287 w 6858000"/>
                <a:gd name="connsiteY79" fmla="*/ 438565 h 835479"/>
                <a:gd name="connsiteX80" fmla="*/ 5321350 w 6858000"/>
                <a:gd name="connsiteY80" fmla="*/ 437509 h 835479"/>
                <a:gd name="connsiteX81" fmla="*/ 5326162 w 6858000"/>
                <a:gd name="connsiteY81" fmla="*/ 435035 h 835479"/>
                <a:gd name="connsiteX82" fmla="*/ 5355013 w 6858000"/>
                <a:gd name="connsiteY82" fmla="*/ 433589 h 835479"/>
                <a:gd name="connsiteX83" fmla="*/ 5355014 w 6858000"/>
                <a:gd name="connsiteY83" fmla="*/ 433589 h 835479"/>
                <a:gd name="connsiteX84" fmla="*/ 5385384 w 6858000"/>
                <a:gd name="connsiteY84" fmla="*/ 438465 h 835479"/>
                <a:gd name="connsiteX85" fmla="*/ 5425582 w 6858000"/>
                <a:gd name="connsiteY85" fmla="*/ 446656 h 835479"/>
                <a:gd name="connsiteX86" fmla="*/ 5480637 w 6858000"/>
                <a:gd name="connsiteY86" fmla="*/ 458278 h 835479"/>
                <a:gd name="connsiteX87" fmla="*/ 5507667 w 6858000"/>
                <a:gd name="connsiteY87" fmla="*/ 462803 h 835479"/>
                <a:gd name="connsiteX88" fmla="*/ 5531691 w 6858000"/>
                <a:gd name="connsiteY88" fmla="*/ 452184 h 835479"/>
                <a:gd name="connsiteX89" fmla="*/ 5531692 w 6858000"/>
                <a:gd name="connsiteY89" fmla="*/ 452183 h 835479"/>
                <a:gd name="connsiteX90" fmla="*/ 5547577 w 6858000"/>
                <a:gd name="connsiteY90" fmla="*/ 442037 h 835479"/>
                <a:gd name="connsiteX91" fmla="*/ 5547578 w 6858000"/>
                <a:gd name="connsiteY91" fmla="*/ 442037 h 835479"/>
                <a:gd name="connsiteX92" fmla="*/ 5562746 w 6858000"/>
                <a:gd name="connsiteY92" fmla="*/ 451610 h 835479"/>
                <a:gd name="connsiteX93" fmla="*/ 5704483 w 6858000"/>
                <a:gd name="connsiteY93" fmla="*/ 522858 h 835479"/>
                <a:gd name="connsiteX94" fmla="*/ 5740488 w 6858000"/>
                <a:gd name="connsiteY94" fmla="*/ 528765 h 835479"/>
                <a:gd name="connsiteX95" fmla="*/ 5760873 w 6858000"/>
                <a:gd name="connsiteY95" fmla="*/ 537529 h 835479"/>
                <a:gd name="connsiteX96" fmla="*/ 5883751 w 6858000"/>
                <a:gd name="connsiteY96" fmla="*/ 625924 h 835479"/>
                <a:gd name="connsiteX97" fmla="*/ 5883755 w 6858000"/>
                <a:gd name="connsiteY97" fmla="*/ 625926 h 835479"/>
                <a:gd name="connsiteX98" fmla="*/ 5935945 w 6858000"/>
                <a:gd name="connsiteY98" fmla="*/ 643829 h 835479"/>
                <a:gd name="connsiteX99" fmla="*/ 5935949 w 6858000"/>
                <a:gd name="connsiteY99" fmla="*/ 643830 h 835479"/>
                <a:gd name="connsiteX100" fmla="*/ 5993289 w 6858000"/>
                <a:gd name="connsiteY100" fmla="*/ 640211 h 835479"/>
                <a:gd name="connsiteX101" fmla="*/ 5993290 w 6858000"/>
                <a:gd name="connsiteY101" fmla="*/ 640210 h 835479"/>
                <a:gd name="connsiteX102" fmla="*/ 6026439 w 6858000"/>
                <a:gd name="connsiteY102" fmla="*/ 633735 h 835479"/>
                <a:gd name="connsiteX103" fmla="*/ 6108737 w 6858000"/>
                <a:gd name="connsiteY103" fmla="*/ 577534 h 835479"/>
                <a:gd name="connsiteX104" fmla="*/ 6133313 w 6858000"/>
                <a:gd name="connsiteY104" fmla="*/ 563843 h 835479"/>
                <a:gd name="connsiteX105" fmla="*/ 6133314 w 6858000"/>
                <a:gd name="connsiteY105" fmla="*/ 563843 h 835479"/>
                <a:gd name="connsiteX106" fmla="*/ 6143189 w 6858000"/>
                <a:gd name="connsiteY106" fmla="*/ 567542 h 835479"/>
                <a:gd name="connsiteX107" fmla="*/ 6155599 w 6858000"/>
                <a:gd name="connsiteY107" fmla="*/ 579438 h 835479"/>
                <a:gd name="connsiteX108" fmla="*/ 6155602 w 6858000"/>
                <a:gd name="connsiteY108" fmla="*/ 579440 h 835479"/>
                <a:gd name="connsiteX109" fmla="*/ 6228756 w 6858000"/>
                <a:gd name="connsiteY109" fmla="*/ 618111 h 835479"/>
                <a:gd name="connsiteX110" fmla="*/ 6361539 w 6858000"/>
                <a:gd name="connsiteY110" fmla="*/ 635448 h 835479"/>
                <a:gd name="connsiteX111" fmla="*/ 6361538 w 6858000"/>
                <a:gd name="connsiteY111" fmla="*/ 635448 h 835479"/>
                <a:gd name="connsiteX112" fmla="*/ 6228755 w 6858000"/>
                <a:gd name="connsiteY112" fmla="*/ 618111 h 835479"/>
                <a:gd name="connsiteX113" fmla="*/ 6155601 w 6858000"/>
                <a:gd name="connsiteY113" fmla="*/ 579440 h 835479"/>
                <a:gd name="connsiteX114" fmla="*/ 6155599 w 6858000"/>
                <a:gd name="connsiteY114" fmla="*/ 579438 h 835479"/>
                <a:gd name="connsiteX115" fmla="*/ 6133314 w 6858000"/>
                <a:gd name="connsiteY115" fmla="*/ 563843 h 835479"/>
                <a:gd name="connsiteX116" fmla="*/ 6108738 w 6858000"/>
                <a:gd name="connsiteY116" fmla="*/ 577534 h 835479"/>
                <a:gd name="connsiteX117" fmla="*/ 6026440 w 6858000"/>
                <a:gd name="connsiteY117" fmla="*/ 633735 h 835479"/>
                <a:gd name="connsiteX118" fmla="*/ 5993291 w 6858000"/>
                <a:gd name="connsiteY118" fmla="*/ 640210 h 835479"/>
                <a:gd name="connsiteX119" fmla="*/ 5993289 w 6858000"/>
                <a:gd name="connsiteY119" fmla="*/ 640211 h 835479"/>
                <a:gd name="connsiteX120" fmla="*/ 5964476 w 6858000"/>
                <a:gd name="connsiteY120" fmla="*/ 643664 h 835479"/>
                <a:gd name="connsiteX121" fmla="*/ 5935949 w 6858000"/>
                <a:gd name="connsiteY121" fmla="*/ 643830 h 835479"/>
                <a:gd name="connsiteX122" fmla="*/ 5935948 w 6858000"/>
                <a:gd name="connsiteY122" fmla="*/ 643830 h 835479"/>
                <a:gd name="connsiteX123" fmla="*/ 5935945 w 6858000"/>
                <a:gd name="connsiteY123" fmla="*/ 643829 h 835479"/>
                <a:gd name="connsiteX124" fmla="*/ 5909350 w 6858000"/>
                <a:gd name="connsiteY124" fmla="*/ 636949 h 835479"/>
                <a:gd name="connsiteX125" fmla="*/ 5883755 w 6858000"/>
                <a:gd name="connsiteY125" fmla="*/ 625926 h 835479"/>
                <a:gd name="connsiteX126" fmla="*/ 5883750 w 6858000"/>
                <a:gd name="connsiteY126" fmla="*/ 625924 h 835479"/>
                <a:gd name="connsiteX127" fmla="*/ 5760872 w 6858000"/>
                <a:gd name="connsiteY127" fmla="*/ 537529 h 835479"/>
                <a:gd name="connsiteX128" fmla="*/ 5740487 w 6858000"/>
                <a:gd name="connsiteY128" fmla="*/ 528765 h 835479"/>
                <a:gd name="connsiteX129" fmla="*/ 5704482 w 6858000"/>
                <a:gd name="connsiteY129" fmla="*/ 522858 h 835479"/>
                <a:gd name="connsiteX130" fmla="*/ 5562745 w 6858000"/>
                <a:gd name="connsiteY130" fmla="*/ 451610 h 835479"/>
                <a:gd name="connsiteX131" fmla="*/ 5547577 w 6858000"/>
                <a:gd name="connsiteY131" fmla="*/ 442037 h 835479"/>
                <a:gd name="connsiteX132" fmla="*/ 5531693 w 6858000"/>
                <a:gd name="connsiteY132" fmla="*/ 452183 h 835479"/>
                <a:gd name="connsiteX133" fmla="*/ 5531691 w 6858000"/>
                <a:gd name="connsiteY133" fmla="*/ 452184 h 835479"/>
                <a:gd name="connsiteX134" fmla="*/ 5520421 w 6858000"/>
                <a:gd name="connsiteY134" fmla="*/ 460582 h 835479"/>
                <a:gd name="connsiteX135" fmla="*/ 5507667 w 6858000"/>
                <a:gd name="connsiteY135" fmla="*/ 462803 h 835479"/>
                <a:gd name="connsiteX136" fmla="*/ 5507666 w 6858000"/>
                <a:gd name="connsiteY136" fmla="*/ 462803 h 835479"/>
                <a:gd name="connsiteX137" fmla="*/ 5480636 w 6858000"/>
                <a:gd name="connsiteY137" fmla="*/ 458278 h 835479"/>
                <a:gd name="connsiteX138" fmla="*/ 5425581 w 6858000"/>
                <a:gd name="connsiteY138" fmla="*/ 446656 h 835479"/>
                <a:gd name="connsiteX139" fmla="*/ 5385383 w 6858000"/>
                <a:gd name="connsiteY139" fmla="*/ 438465 h 835479"/>
                <a:gd name="connsiteX140" fmla="*/ 5355013 w 6858000"/>
                <a:gd name="connsiteY140" fmla="*/ 433589 h 835479"/>
                <a:gd name="connsiteX141" fmla="*/ 5321350 w 6858000"/>
                <a:gd name="connsiteY141" fmla="*/ 437509 h 835479"/>
                <a:gd name="connsiteX142" fmla="*/ 5272796 w 6858000"/>
                <a:gd name="connsiteY142" fmla="*/ 462468 h 835479"/>
                <a:gd name="connsiteX143" fmla="*/ 5243613 w 6858000"/>
                <a:gd name="connsiteY143" fmla="*/ 478254 h 835479"/>
                <a:gd name="connsiteX144" fmla="*/ 5229433 w 6858000"/>
                <a:gd name="connsiteY144" fmla="*/ 485925 h 835479"/>
                <a:gd name="connsiteX145" fmla="*/ 5179067 w 6858000"/>
                <a:gd name="connsiteY145" fmla="*/ 486091 h 835479"/>
                <a:gd name="connsiteX146" fmla="*/ 5179066 w 6858000"/>
                <a:gd name="connsiteY146" fmla="*/ 486091 h 835479"/>
                <a:gd name="connsiteX147" fmla="*/ 5172089 w 6858000"/>
                <a:gd name="connsiteY147" fmla="*/ 483545 h 835479"/>
                <a:gd name="connsiteX148" fmla="*/ 5166113 w 6858000"/>
                <a:gd name="connsiteY148" fmla="*/ 482853 h 835479"/>
                <a:gd name="connsiteX149" fmla="*/ 5133224 w 6858000"/>
                <a:gd name="connsiteY149" fmla="*/ 489569 h 835479"/>
                <a:gd name="connsiteX150" fmla="*/ 5133223 w 6858000"/>
                <a:gd name="connsiteY150" fmla="*/ 489569 h 835479"/>
                <a:gd name="connsiteX151" fmla="*/ 5133219 w 6858000"/>
                <a:gd name="connsiteY151" fmla="*/ 489567 h 835479"/>
                <a:gd name="connsiteX152" fmla="*/ 5102460 w 6858000"/>
                <a:gd name="connsiteY152" fmla="*/ 482424 h 835479"/>
                <a:gd name="connsiteX153" fmla="*/ 5087443 w 6858000"/>
                <a:gd name="connsiteY153" fmla="*/ 476540 h 835479"/>
                <a:gd name="connsiteX154" fmla="*/ 5087422 w 6858000"/>
                <a:gd name="connsiteY154" fmla="*/ 476534 h 835479"/>
                <a:gd name="connsiteX155" fmla="*/ 5070584 w 6858000"/>
                <a:gd name="connsiteY155" fmla="*/ 470217 h 835479"/>
                <a:gd name="connsiteX156" fmla="*/ 5041527 w 6858000"/>
                <a:gd name="connsiteY156" fmla="*/ 463422 h 835479"/>
                <a:gd name="connsiteX157" fmla="*/ 5041520 w 6858000"/>
                <a:gd name="connsiteY157" fmla="*/ 463420 h 835479"/>
                <a:gd name="connsiteX158" fmla="*/ 4987036 w 6858000"/>
                <a:gd name="connsiteY158" fmla="*/ 436941 h 835479"/>
                <a:gd name="connsiteX159" fmla="*/ 4957452 w 6858000"/>
                <a:gd name="connsiteY159" fmla="*/ 419659 h 835479"/>
                <a:gd name="connsiteX160" fmla="*/ 4933804 w 6858000"/>
                <a:gd name="connsiteY160" fmla="*/ 412107 h 835479"/>
                <a:gd name="connsiteX161" fmla="*/ 4912168 w 6858000"/>
                <a:gd name="connsiteY161" fmla="*/ 413509 h 835479"/>
                <a:gd name="connsiteX162" fmla="*/ 4889275 w 6858000"/>
                <a:gd name="connsiteY162" fmla="*/ 415214 h 835479"/>
                <a:gd name="connsiteX163" fmla="*/ 4889274 w 6858000"/>
                <a:gd name="connsiteY163" fmla="*/ 415214 h 835479"/>
                <a:gd name="connsiteX164" fmla="*/ 4867613 w 6858000"/>
                <a:gd name="connsiteY164" fmla="*/ 410436 h 835479"/>
                <a:gd name="connsiteX165" fmla="*/ 4863342 w 6858000"/>
                <a:gd name="connsiteY165" fmla="*/ 407685 h 835479"/>
                <a:gd name="connsiteX166" fmla="*/ 4857316 w 6858000"/>
                <a:gd name="connsiteY166" fmla="*/ 405935 h 835479"/>
                <a:gd name="connsiteX167" fmla="*/ 4828915 w 6858000"/>
                <a:gd name="connsiteY167" fmla="*/ 385504 h 835479"/>
                <a:gd name="connsiteX168" fmla="*/ 4800482 w 6858000"/>
                <a:gd name="connsiteY168" fmla="*/ 370668 h 835479"/>
                <a:gd name="connsiteX169" fmla="*/ 4767764 w 6858000"/>
                <a:gd name="connsiteY169" fmla="*/ 371977 h 835479"/>
                <a:gd name="connsiteX170" fmla="*/ 4677655 w 6858000"/>
                <a:gd name="connsiteY170" fmla="*/ 381884 h 835479"/>
                <a:gd name="connsiteX171" fmla="*/ 4659174 w 6858000"/>
                <a:gd name="connsiteY171" fmla="*/ 389886 h 835479"/>
                <a:gd name="connsiteX172" fmla="*/ 4482004 w 6858000"/>
                <a:gd name="connsiteY172" fmla="*/ 449896 h 835479"/>
                <a:gd name="connsiteX173" fmla="*/ 4363890 w 6858000"/>
                <a:gd name="connsiteY173" fmla="*/ 450658 h 835479"/>
                <a:gd name="connsiteX174" fmla="*/ 4363889 w 6858000"/>
                <a:gd name="connsiteY174" fmla="*/ 450658 h 835479"/>
                <a:gd name="connsiteX175" fmla="*/ 4324644 w 6858000"/>
                <a:gd name="connsiteY175" fmla="*/ 441704 h 835479"/>
                <a:gd name="connsiteX176" fmla="*/ 4253013 w 6858000"/>
                <a:gd name="connsiteY176" fmla="*/ 401888 h 835479"/>
                <a:gd name="connsiteX177" fmla="*/ 4165382 w 6858000"/>
                <a:gd name="connsiteY177" fmla="*/ 392362 h 835479"/>
                <a:gd name="connsiteX178" fmla="*/ 4165383 w 6858000"/>
                <a:gd name="connsiteY178" fmla="*/ 392362 h 835479"/>
                <a:gd name="connsiteX179" fmla="*/ 4192387 w 6858000"/>
                <a:gd name="connsiteY179" fmla="*/ 396267 h 835479"/>
                <a:gd name="connsiteX180" fmla="*/ 4192386 w 6858000"/>
                <a:gd name="connsiteY180" fmla="*/ 396267 h 835479"/>
                <a:gd name="connsiteX181" fmla="*/ 4165382 w 6858000"/>
                <a:gd name="connsiteY181" fmla="*/ 392362 h 835479"/>
                <a:gd name="connsiteX182" fmla="*/ 3885337 w 6858000"/>
                <a:gd name="connsiteY182" fmla="*/ 379980 h 835479"/>
                <a:gd name="connsiteX183" fmla="*/ 3885338 w 6858000"/>
                <a:gd name="connsiteY183" fmla="*/ 379980 h 835479"/>
                <a:gd name="connsiteX184" fmla="*/ 3885341 w 6858000"/>
                <a:gd name="connsiteY184" fmla="*/ 379982 h 835479"/>
                <a:gd name="connsiteX185" fmla="*/ 3962157 w 6858000"/>
                <a:gd name="connsiteY185" fmla="*/ 411865 h 835479"/>
                <a:gd name="connsiteX186" fmla="*/ 3962159 w 6858000"/>
                <a:gd name="connsiteY186" fmla="*/ 411865 h 835479"/>
                <a:gd name="connsiteX187" fmla="*/ 4043837 w 6858000"/>
                <a:gd name="connsiteY187" fmla="*/ 396173 h 835479"/>
                <a:gd name="connsiteX188" fmla="*/ 4043838 w 6858000"/>
                <a:gd name="connsiteY188" fmla="*/ 396172 h 835479"/>
                <a:gd name="connsiteX189" fmla="*/ 4103824 w 6858000"/>
                <a:gd name="connsiteY189" fmla="*/ 381051 h 835479"/>
                <a:gd name="connsiteX190" fmla="*/ 4103825 w 6858000"/>
                <a:gd name="connsiteY190" fmla="*/ 381051 h 835479"/>
                <a:gd name="connsiteX191" fmla="*/ 4134255 w 6858000"/>
                <a:gd name="connsiteY191" fmla="*/ 383018 h 835479"/>
                <a:gd name="connsiteX192" fmla="*/ 4165381 w 6858000"/>
                <a:gd name="connsiteY192" fmla="*/ 392362 h 835479"/>
                <a:gd name="connsiteX193" fmla="*/ 4103825 w 6858000"/>
                <a:gd name="connsiteY193" fmla="*/ 381051 h 835479"/>
                <a:gd name="connsiteX194" fmla="*/ 4043839 w 6858000"/>
                <a:gd name="connsiteY194" fmla="*/ 396172 h 835479"/>
                <a:gd name="connsiteX195" fmla="*/ 4043837 w 6858000"/>
                <a:gd name="connsiteY195" fmla="*/ 396173 h 835479"/>
                <a:gd name="connsiteX196" fmla="*/ 4002409 w 6858000"/>
                <a:gd name="connsiteY196" fmla="*/ 409475 h 835479"/>
                <a:gd name="connsiteX197" fmla="*/ 3962159 w 6858000"/>
                <a:gd name="connsiteY197" fmla="*/ 411865 h 835479"/>
                <a:gd name="connsiteX198" fmla="*/ 3962158 w 6858000"/>
                <a:gd name="connsiteY198" fmla="*/ 411865 h 835479"/>
                <a:gd name="connsiteX199" fmla="*/ 3962157 w 6858000"/>
                <a:gd name="connsiteY199" fmla="*/ 411865 h 835479"/>
                <a:gd name="connsiteX200" fmla="*/ 3923124 w 6858000"/>
                <a:gd name="connsiteY200" fmla="*/ 402361 h 835479"/>
                <a:gd name="connsiteX201" fmla="*/ 3885341 w 6858000"/>
                <a:gd name="connsiteY201" fmla="*/ 379982 h 835479"/>
                <a:gd name="connsiteX202" fmla="*/ 3669899 w 6858000"/>
                <a:gd name="connsiteY202" fmla="*/ 394577 h 835479"/>
                <a:gd name="connsiteX203" fmla="*/ 3680163 w 6858000"/>
                <a:gd name="connsiteY203" fmla="*/ 397173 h 835479"/>
                <a:gd name="connsiteX204" fmla="*/ 3734836 w 6858000"/>
                <a:gd name="connsiteY204" fmla="*/ 393125 h 835479"/>
                <a:gd name="connsiteX205" fmla="*/ 3734837 w 6858000"/>
                <a:gd name="connsiteY205" fmla="*/ 393125 h 835479"/>
                <a:gd name="connsiteX206" fmla="*/ 3754652 w 6858000"/>
                <a:gd name="connsiteY206" fmla="*/ 393507 h 835479"/>
                <a:gd name="connsiteX207" fmla="*/ 3789775 w 6858000"/>
                <a:gd name="connsiteY207" fmla="*/ 399864 h 835479"/>
                <a:gd name="connsiteX208" fmla="*/ 3822471 w 6858000"/>
                <a:gd name="connsiteY208" fmla="*/ 384932 h 835479"/>
                <a:gd name="connsiteX209" fmla="*/ 3852618 w 6858000"/>
                <a:gd name="connsiteY209" fmla="*/ 370597 h 835479"/>
                <a:gd name="connsiteX210" fmla="*/ 3852619 w 6858000"/>
                <a:gd name="connsiteY210" fmla="*/ 370597 h 835479"/>
                <a:gd name="connsiteX211" fmla="*/ 3868763 w 6858000"/>
                <a:gd name="connsiteY211" fmla="*/ 371377 h 835479"/>
                <a:gd name="connsiteX212" fmla="*/ 3885336 w 6858000"/>
                <a:gd name="connsiteY212" fmla="*/ 379980 h 835479"/>
                <a:gd name="connsiteX213" fmla="*/ 3852619 w 6858000"/>
                <a:gd name="connsiteY213" fmla="*/ 370597 h 835479"/>
                <a:gd name="connsiteX214" fmla="*/ 3822472 w 6858000"/>
                <a:gd name="connsiteY214" fmla="*/ 384932 h 835479"/>
                <a:gd name="connsiteX215" fmla="*/ 3789776 w 6858000"/>
                <a:gd name="connsiteY215" fmla="*/ 399864 h 835479"/>
                <a:gd name="connsiteX216" fmla="*/ 3789775 w 6858000"/>
                <a:gd name="connsiteY216" fmla="*/ 399864 h 835479"/>
                <a:gd name="connsiteX217" fmla="*/ 3754651 w 6858000"/>
                <a:gd name="connsiteY217" fmla="*/ 393507 h 835479"/>
                <a:gd name="connsiteX218" fmla="*/ 3734837 w 6858000"/>
                <a:gd name="connsiteY218" fmla="*/ 393125 h 835479"/>
                <a:gd name="connsiteX219" fmla="*/ 3680163 w 6858000"/>
                <a:gd name="connsiteY219" fmla="*/ 397173 h 835479"/>
                <a:gd name="connsiteX220" fmla="*/ 3680162 w 6858000"/>
                <a:gd name="connsiteY220" fmla="*/ 397173 h 835479"/>
                <a:gd name="connsiteX221" fmla="*/ 2836171 w 6858000"/>
                <a:gd name="connsiteY221" fmla="*/ 465063 h 835479"/>
                <a:gd name="connsiteX222" fmla="*/ 2848792 w 6858000"/>
                <a:gd name="connsiteY222" fmla="*/ 456372 h 835479"/>
                <a:gd name="connsiteX223" fmla="*/ 2897784 w 6858000"/>
                <a:gd name="connsiteY223" fmla="*/ 440769 h 835479"/>
                <a:gd name="connsiteX224" fmla="*/ 2903549 w 6858000"/>
                <a:gd name="connsiteY224" fmla="*/ 439740 h 835479"/>
                <a:gd name="connsiteX225" fmla="*/ 2914327 w 6858000"/>
                <a:gd name="connsiteY225" fmla="*/ 436466 h 835479"/>
                <a:gd name="connsiteX226" fmla="*/ 2947858 w 6858000"/>
                <a:gd name="connsiteY226" fmla="*/ 431835 h 835479"/>
                <a:gd name="connsiteX227" fmla="*/ 2947861 w 6858000"/>
                <a:gd name="connsiteY227" fmla="*/ 431834 h 835479"/>
                <a:gd name="connsiteX228" fmla="*/ 2947862 w 6858000"/>
                <a:gd name="connsiteY228" fmla="*/ 431834 h 835479"/>
                <a:gd name="connsiteX229" fmla="*/ 2982148 w 6858000"/>
                <a:gd name="connsiteY229" fmla="*/ 435418 h 835479"/>
                <a:gd name="connsiteX230" fmla="*/ 3077401 w 6858000"/>
                <a:gd name="connsiteY230" fmla="*/ 447111 h 835479"/>
                <a:gd name="connsiteX231" fmla="*/ 3172653 w 6858000"/>
                <a:gd name="connsiteY231" fmla="*/ 434656 h 835479"/>
                <a:gd name="connsiteX232" fmla="*/ 3489466 w 6858000"/>
                <a:gd name="connsiteY232" fmla="*/ 387029 h 835479"/>
                <a:gd name="connsiteX233" fmla="*/ 3544712 w 6858000"/>
                <a:gd name="connsiteY233" fmla="*/ 364930 h 835479"/>
                <a:gd name="connsiteX234" fmla="*/ 3574407 w 6858000"/>
                <a:gd name="connsiteY234" fmla="*/ 347308 h 835479"/>
                <a:gd name="connsiteX235" fmla="*/ 3574408 w 6858000"/>
                <a:gd name="connsiteY235" fmla="*/ 347308 h 835479"/>
                <a:gd name="connsiteX236" fmla="*/ 3606817 w 6858000"/>
                <a:gd name="connsiteY236" fmla="*/ 359406 h 835479"/>
                <a:gd name="connsiteX237" fmla="*/ 3630632 w 6858000"/>
                <a:gd name="connsiteY237" fmla="*/ 372932 h 835479"/>
                <a:gd name="connsiteX238" fmla="*/ 3651953 w 6858000"/>
                <a:gd name="connsiteY238" fmla="*/ 388826 h 835479"/>
                <a:gd name="connsiteX239" fmla="*/ 3630631 w 6858000"/>
                <a:gd name="connsiteY239" fmla="*/ 372932 h 835479"/>
                <a:gd name="connsiteX240" fmla="*/ 3606816 w 6858000"/>
                <a:gd name="connsiteY240" fmla="*/ 359406 h 835479"/>
                <a:gd name="connsiteX241" fmla="*/ 3587173 w 6858000"/>
                <a:gd name="connsiteY241" fmla="*/ 349660 h 835479"/>
                <a:gd name="connsiteX242" fmla="*/ 3574407 w 6858000"/>
                <a:gd name="connsiteY242" fmla="*/ 347308 h 835479"/>
                <a:gd name="connsiteX243" fmla="*/ 3562320 w 6858000"/>
                <a:gd name="connsiteY243" fmla="*/ 352387 h 835479"/>
                <a:gd name="connsiteX244" fmla="*/ 3544713 w 6858000"/>
                <a:gd name="connsiteY244" fmla="*/ 364930 h 835479"/>
                <a:gd name="connsiteX245" fmla="*/ 3489467 w 6858000"/>
                <a:gd name="connsiteY245" fmla="*/ 387029 h 835479"/>
                <a:gd name="connsiteX246" fmla="*/ 3172654 w 6858000"/>
                <a:gd name="connsiteY246" fmla="*/ 434656 h 835479"/>
                <a:gd name="connsiteX247" fmla="*/ 3077401 w 6858000"/>
                <a:gd name="connsiteY247" fmla="*/ 447111 h 835479"/>
                <a:gd name="connsiteX248" fmla="*/ 3077400 w 6858000"/>
                <a:gd name="connsiteY248" fmla="*/ 447111 h 835479"/>
                <a:gd name="connsiteX249" fmla="*/ 2982147 w 6858000"/>
                <a:gd name="connsiteY249" fmla="*/ 435418 h 835479"/>
                <a:gd name="connsiteX250" fmla="*/ 2947862 w 6858000"/>
                <a:gd name="connsiteY250" fmla="*/ 431834 h 835479"/>
                <a:gd name="connsiteX251" fmla="*/ 2947858 w 6858000"/>
                <a:gd name="connsiteY251" fmla="*/ 431835 h 835479"/>
                <a:gd name="connsiteX252" fmla="*/ 2903549 w 6858000"/>
                <a:gd name="connsiteY252" fmla="*/ 439740 h 835479"/>
                <a:gd name="connsiteX253" fmla="*/ 2848793 w 6858000"/>
                <a:gd name="connsiteY253" fmla="*/ 456372 h 835479"/>
                <a:gd name="connsiteX254" fmla="*/ 2836172 w 6858000"/>
                <a:gd name="connsiteY254" fmla="*/ 465063 h 835479"/>
                <a:gd name="connsiteX255" fmla="*/ 1268757 w 6858000"/>
                <a:gd name="connsiteY255" fmla="*/ 18376 h 835479"/>
                <a:gd name="connsiteX256" fmla="*/ 1286069 w 6858000"/>
                <a:gd name="connsiteY256" fmla="*/ 23543 h 835479"/>
                <a:gd name="connsiteX257" fmla="*/ 1350627 w 6858000"/>
                <a:gd name="connsiteY257" fmla="*/ 45880 h 835479"/>
                <a:gd name="connsiteX258" fmla="*/ 1413839 w 6858000"/>
                <a:gd name="connsiteY258" fmla="*/ 40286 h 835479"/>
                <a:gd name="connsiteX259" fmla="*/ 1350626 w 6858000"/>
                <a:gd name="connsiteY259" fmla="*/ 45881 h 835479"/>
                <a:gd name="connsiteX260" fmla="*/ 1286068 w 6858000"/>
                <a:gd name="connsiteY260" fmla="*/ 23543 h 835479"/>
                <a:gd name="connsiteX261" fmla="*/ 313532 w 6858000"/>
                <a:gd name="connsiteY261" fmla="*/ 14019 h 835479"/>
                <a:gd name="connsiteX262" fmla="*/ 313533 w 6858000"/>
                <a:gd name="connsiteY262" fmla="*/ 14018 h 835479"/>
                <a:gd name="connsiteX263" fmla="*/ 338870 w 6858000"/>
                <a:gd name="connsiteY263" fmla="*/ 13446 h 835479"/>
                <a:gd name="connsiteX264" fmla="*/ 338902 w 6858000"/>
                <a:gd name="connsiteY264" fmla="*/ 13453 h 835479"/>
                <a:gd name="connsiteX265" fmla="*/ 395639 w 6858000"/>
                <a:gd name="connsiteY265" fmla="*/ 23353 h 835479"/>
                <a:gd name="connsiteX266" fmla="*/ 367327 w 6858000"/>
                <a:gd name="connsiteY266" fmla="*/ 19543 h 835479"/>
                <a:gd name="connsiteX267" fmla="*/ 338902 w 6858000"/>
                <a:gd name="connsiteY267" fmla="*/ 13453 h 835479"/>
                <a:gd name="connsiteX268" fmla="*/ 338869 w 6858000"/>
                <a:gd name="connsiteY268" fmla="*/ 13447 h 835479"/>
                <a:gd name="connsiteX269" fmla="*/ 324057 w 6858000"/>
                <a:gd name="connsiteY269" fmla="*/ 11661 h 835479"/>
                <a:gd name="connsiteX270" fmla="*/ 281567 w 6858000"/>
                <a:gd name="connsiteY270" fmla="*/ 36346 h 835479"/>
                <a:gd name="connsiteX271" fmla="*/ 295414 w 6858000"/>
                <a:gd name="connsiteY271" fmla="*/ 31451 h 835479"/>
                <a:gd name="connsiteX272" fmla="*/ 295414 w 6858000"/>
                <a:gd name="connsiteY272" fmla="*/ 31452 h 835479"/>
                <a:gd name="connsiteX273" fmla="*/ 24485 w 6858000"/>
                <a:gd name="connsiteY273" fmla="*/ 23026 h 835479"/>
                <a:gd name="connsiteX274" fmla="*/ 74128 w 6858000"/>
                <a:gd name="connsiteY274" fmla="*/ 20763 h 835479"/>
                <a:gd name="connsiteX275" fmla="*/ 125860 w 6858000"/>
                <a:gd name="connsiteY275" fmla="*/ 26687 h 835479"/>
                <a:gd name="connsiteX276" fmla="*/ 153386 w 6858000"/>
                <a:gd name="connsiteY276" fmla="*/ 31082 h 835479"/>
                <a:gd name="connsiteX277" fmla="*/ 228943 w 6858000"/>
                <a:gd name="connsiteY277" fmla="*/ 39355 h 835479"/>
                <a:gd name="connsiteX278" fmla="*/ 177270 w 6858000"/>
                <a:gd name="connsiteY278" fmla="*/ 34896 h 835479"/>
                <a:gd name="connsiteX279" fmla="*/ 153386 w 6858000"/>
                <a:gd name="connsiteY279" fmla="*/ 31082 h 835479"/>
                <a:gd name="connsiteX280" fmla="*/ 151568 w 6858000"/>
                <a:gd name="connsiteY280" fmla="*/ 30883 h 835479"/>
                <a:gd name="connsiteX281" fmla="*/ 74128 w 6858000"/>
                <a:gd name="connsiteY281" fmla="*/ 20764 h 835479"/>
                <a:gd name="connsiteX282" fmla="*/ 0 w 6858000"/>
                <a:gd name="connsiteY282" fmla="*/ 29969 h 835479"/>
                <a:gd name="connsiteX283" fmla="*/ 0 w 6858000"/>
                <a:gd name="connsiteY283" fmla="*/ 494077 h 835479"/>
                <a:gd name="connsiteX284" fmla="*/ 2816 w 6858000"/>
                <a:gd name="connsiteY284" fmla="*/ 492950 h 835479"/>
                <a:gd name="connsiteX285" fmla="*/ 63586 w 6858000"/>
                <a:gd name="connsiteY285" fmla="*/ 478851 h 835479"/>
                <a:gd name="connsiteX286" fmla="*/ 176938 w 6858000"/>
                <a:gd name="connsiteY286" fmla="*/ 464945 h 835479"/>
                <a:gd name="connsiteX287" fmla="*/ 200181 w 6858000"/>
                <a:gd name="connsiteY287" fmla="*/ 456943 h 835479"/>
                <a:gd name="connsiteX288" fmla="*/ 340773 w 6858000"/>
                <a:gd name="connsiteY288" fmla="*/ 419031 h 835479"/>
                <a:gd name="connsiteX289" fmla="*/ 453363 w 6858000"/>
                <a:gd name="connsiteY289" fmla="*/ 419796 h 835479"/>
                <a:gd name="connsiteX290" fmla="*/ 462125 w 6858000"/>
                <a:gd name="connsiteY290" fmla="*/ 421510 h 835479"/>
                <a:gd name="connsiteX291" fmla="*/ 505181 w 6858000"/>
                <a:gd name="connsiteY291" fmla="*/ 434082 h 835479"/>
                <a:gd name="connsiteX292" fmla="*/ 571859 w 6858000"/>
                <a:gd name="connsiteY292" fmla="*/ 430654 h 835479"/>
                <a:gd name="connsiteX293" fmla="*/ 617771 w 6858000"/>
                <a:gd name="connsiteY293" fmla="*/ 413317 h 835479"/>
                <a:gd name="connsiteX294" fmla="*/ 674922 w 6858000"/>
                <a:gd name="connsiteY294" fmla="*/ 412555 h 835479"/>
                <a:gd name="connsiteX295" fmla="*/ 740267 w 6858000"/>
                <a:gd name="connsiteY295" fmla="*/ 423414 h 835479"/>
                <a:gd name="connsiteX296" fmla="*/ 769604 w 6858000"/>
                <a:gd name="connsiteY296" fmla="*/ 425700 h 835479"/>
                <a:gd name="connsiteX297" fmla="*/ 850188 w 6858000"/>
                <a:gd name="connsiteY297" fmla="*/ 448180 h 835479"/>
                <a:gd name="connsiteX298" fmla="*/ 898197 w 6858000"/>
                <a:gd name="connsiteY298" fmla="*/ 442656 h 835479"/>
                <a:gd name="connsiteX299" fmla="*/ 945443 w 6858000"/>
                <a:gd name="connsiteY299" fmla="*/ 427796 h 835479"/>
                <a:gd name="connsiteX300" fmla="*/ 975732 w 6858000"/>
                <a:gd name="connsiteY300" fmla="*/ 413507 h 835479"/>
                <a:gd name="connsiteX301" fmla="*/ 1036886 w 6858000"/>
                <a:gd name="connsiteY301" fmla="*/ 403411 h 835479"/>
                <a:gd name="connsiteX302" fmla="*/ 1048124 w 6858000"/>
                <a:gd name="connsiteY302" fmla="*/ 404935 h 835479"/>
                <a:gd name="connsiteX303" fmla="*/ 1230632 w 6858000"/>
                <a:gd name="connsiteY303" fmla="*/ 417509 h 835479"/>
                <a:gd name="connsiteX304" fmla="*/ 1303023 w 6858000"/>
                <a:gd name="connsiteY304" fmla="*/ 437702 h 835479"/>
                <a:gd name="connsiteX305" fmla="*/ 1318455 w 6858000"/>
                <a:gd name="connsiteY305" fmla="*/ 440178 h 835479"/>
                <a:gd name="connsiteX306" fmla="*/ 1472574 w 6858000"/>
                <a:gd name="connsiteY306" fmla="*/ 462849 h 835479"/>
                <a:gd name="connsiteX307" fmla="*/ 1489719 w 6858000"/>
                <a:gd name="connsiteY307" fmla="*/ 463801 h 835479"/>
                <a:gd name="connsiteX308" fmla="*/ 1537536 w 6858000"/>
                <a:gd name="connsiteY308" fmla="*/ 459801 h 835479"/>
                <a:gd name="connsiteX309" fmla="*/ 1650316 w 6858000"/>
                <a:gd name="connsiteY309" fmla="*/ 500950 h 835479"/>
                <a:gd name="connsiteX310" fmla="*/ 1763286 w 6858000"/>
                <a:gd name="connsiteY310" fmla="*/ 515049 h 835479"/>
                <a:gd name="connsiteX311" fmla="*/ 1825392 w 6858000"/>
                <a:gd name="connsiteY311" fmla="*/ 514857 h 835479"/>
                <a:gd name="connsiteX312" fmla="*/ 1869779 w 6858000"/>
                <a:gd name="connsiteY312" fmla="*/ 524955 h 835479"/>
                <a:gd name="connsiteX313" fmla="*/ 1978939 w 6858000"/>
                <a:gd name="connsiteY313" fmla="*/ 555626 h 835479"/>
                <a:gd name="connsiteX314" fmla="*/ 2030377 w 6858000"/>
                <a:gd name="connsiteY314" fmla="*/ 560388 h 835479"/>
                <a:gd name="connsiteX315" fmla="*/ 2085053 w 6858000"/>
                <a:gd name="connsiteY315" fmla="*/ 570677 h 835479"/>
                <a:gd name="connsiteX316" fmla="*/ 2220311 w 6858000"/>
                <a:gd name="connsiteY316" fmla="*/ 616778 h 835479"/>
                <a:gd name="connsiteX317" fmla="*/ 2330805 w 6858000"/>
                <a:gd name="connsiteY317" fmla="*/ 614112 h 835479"/>
                <a:gd name="connsiteX318" fmla="*/ 2401291 w 6858000"/>
                <a:gd name="connsiteY318" fmla="*/ 614682 h 835479"/>
                <a:gd name="connsiteX319" fmla="*/ 2485306 w 6858000"/>
                <a:gd name="connsiteY319" fmla="*/ 629923 h 835479"/>
                <a:gd name="connsiteX320" fmla="*/ 2554078 w 6858000"/>
                <a:gd name="connsiteY320" fmla="*/ 652213 h 835479"/>
                <a:gd name="connsiteX321" fmla="*/ 2649142 w 6858000"/>
                <a:gd name="connsiteY321" fmla="*/ 669930 h 835479"/>
                <a:gd name="connsiteX322" fmla="*/ 2743825 w 6858000"/>
                <a:gd name="connsiteY322" fmla="*/ 704031 h 835479"/>
                <a:gd name="connsiteX323" fmla="*/ 2809929 w 6858000"/>
                <a:gd name="connsiteY323" fmla="*/ 730130 h 835479"/>
                <a:gd name="connsiteX324" fmla="*/ 2901942 w 6858000"/>
                <a:gd name="connsiteY324" fmla="*/ 753181 h 835479"/>
                <a:gd name="connsiteX325" fmla="*/ 3042727 w 6858000"/>
                <a:gd name="connsiteY325" fmla="*/ 769373 h 835479"/>
                <a:gd name="connsiteX326" fmla="*/ 3107499 w 6858000"/>
                <a:gd name="connsiteY326" fmla="*/ 771089 h 835479"/>
                <a:gd name="connsiteX327" fmla="*/ 3209992 w 6858000"/>
                <a:gd name="connsiteY327" fmla="*/ 808998 h 835479"/>
                <a:gd name="connsiteX328" fmla="*/ 3253808 w 6858000"/>
                <a:gd name="connsiteY328" fmla="*/ 827287 h 835479"/>
                <a:gd name="connsiteX329" fmla="*/ 3293243 w 6858000"/>
                <a:gd name="connsiteY329" fmla="*/ 812047 h 835479"/>
                <a:gd name="connsiteX330" fmla="*/ 3318770 w 6858000"/>
                <a:gd name="connsiteY330" fmla="*/ 794520 h 835479"/>
                <a:gd name="connsiteX331" fmla="*/ 3399545 w 6858000"/>
                <a:gd name="connsiteY331" fmla="*/ 809381 h 835479"/>
                <a:gd name="connsiteX332" fmla="*/ 3485274 w 6858000"/>
                <a:gd name="connsiteY332" fmla="*/ 825001 h 835479"/>
                <a:gd name="connsiteX333" fmla="*/ 3546616 w 6858000"/>
                <a:gd name="connsiteY333" fmla="*/ 835479 h 835479"/>
                <a:gd name="connsiteX334" fmla="*/ 3623200 w 6858000"/>
                <a:gd name="connsiteY334" fmla="*/ 827097 h 835479"/>
                <a:gd name="connsiteX335" fmla="*/ 3683590 w 6858000"/>
                <a:gd name="connsiteY335" fmla="*/ 823669 h 835479"/>
                <a:gd name="connsiteX336" fmla="*/ 3732360 w 6858000"/>
                <a:gd name="connsiteY336" fmla="*/ 813953 h 835479"/>
                <a:gd name="connsiteX337" fmla="*/ 3749505 w 6858000"/>
                <a:gd name="connsiteY337" fmla="*/ 808236 h 835479"/>
                <a:gd name="connsiteX338" fmla="*/ 3885337 w 6858000"/>
                <a:gd name="connsiteY338" fmla="*/ 763659 h 835479"/>
                <a:gd name="connsiteX339" fmla="*/ 4030502 w 6858000"/>
                <a:gd name="connsiteY339" fmla="*/ 728034 h 835479"/>
                <a:gd name="connsiteX340" fmla="*/ 4124613 w 6858000"/>
                <a:gd name="connsiteY340" fmla="*/ 750515 h 835479"/>
                <a:gd name="connsiteX341" fmla="*/ 4159666 w 6858000"/>
                <a:gd name="connsiteY341" fmla="*/ 750133 h 835479"/>
                <a:gd name="connsiteX342" fmla="*/ 4320836 w 6858000"/>
                <a:gd name="connsiteY342" fmla="*/ 755277 h 835479"/>
                <a:gd name="connsiteX343" fmla="*/ 4349221 w 6858000"/>
                <a:gd name="connsiteY343" fmla="*/ 760801 h 835479"/>
                <a:gd name="connsiteX344" fmla="*/ 4502578 w 6858000"/>
                <a:gd name="connsiteY344" fmla="*/ 738130 h 835479"/>
                <a:gd name="connsiteX345" fmla="*/ 4558206 w 6858000"/>
                <a:gd name="connsiteY345" fmla="*/ 734320 h 835479"/>
                <a:gd name="connsiteX346" fmla="*/ 4609451 w 6858000"/>
                <a:gd name="connsiteY346" fmla="*/ 728034 h 835479"/>
                <a:gd name="connsiteX347" fmla="*/ 4681082 w 6858000"/>
                <a:gd name="connsiteY347" fmla="*/ 726510 h 835479"/>
                <a:gd name="connsiteX348" fmla="*/ 4755380 w 6858000"/>
                <a:gd name="connsiteY348" fmla="*/ 729368 h 835479"/>
                <a:gd name="connsiteX349" fmla="*/ 4838249 w 6858000"/>
                <a:gd name="connsiteY349" fmla="*/ 728796 h 835479"/>
                <a:gd name="connsiteX350" fmla="*/ 4871018 w 6858000"/>
                <a:gd name="connsiteY350" fmla="*/ 723844 h 835479"/>
                <a:gd name="connsiteX351" fmla="*/ 4959601 w 6858000"/>
                <a:gd name="connsiteY351" fmla="*/ 727272 h 835479"/>
                <a:gd name="connsiteX352" fmla="*/ 5006085 w 6858000"/>
                <a:gd name="connsiteY352" fmla="*/ 721558 h 835479"/>
                <a:gd name="connsiteX353" fmla="*/ 5082669 w 6858000"/>
                <a:gd name="connsiteY353" fmla="*/ 720414 h 835479"/>
                <a:gd name="connsiteX354" fmla="*/ 5107626 w 6858000"/>
                <a:gd name="connsiteY354" fmla="*/ 719079 h 835479"/>
                <a:gd name="connsiteX355" fmla="*/ 5129915 w 6858000"/>
                <a:gd name="connsiteY355" fmla="*/ 718317 h 835479"/>
                <a:gd name="connsiteX356" fmla="*/ 5206307 w 6858000"/>
                <a:gd name="connsiteY356" fmla="*/ 733940 h 835479"/>
                <a:gd name="connsiteX357" fmla="*/ 5274128 w 6858000"/>
                <a:gd name="connsiteY357" fmla="*/ 734892 h 835479"/>
                <a:gd name="connsiteX358" fmla="*/ 5393004 w 6858000"/>
                <a:gd name="connsiteY358" fmla="*/ 747466 h 835479"/>
                <a:gd name="connsiteX359" fmla="*/ 5419294 w 6858000"/>
                <a:gd name="connsiteY359" fmla="*/ 743084 h 835479"/>
                <a:gd name="connsiteX360" fmla="*/ 5501593 w 6858000"/>
                <a:gd name="connsiteY360" fmla="*/ 741370 h 835479"/>
                <a:gd name="connsiteX361" fmla="*/ 5548459 w 6858000"/>
                <a:gd name="connsiteY361" fmla="*/ 740036 h 835479"/>
                <a:gd name="connsiteX362" fmla="*/ 5606371 w 6858000"/>
                <a:gd name="connsiteY362" fmla="*/ 749180 h 835479"/>
                <a:gd name="connsiteX363" fmla="*/ 5706958 w 6858000"/>
                <a:gd name="connsiteY363" fmla="*/ 768611 h 835479"/>
                <a:gd name="connsiteX364" fmla="*/ 5733439 w 6858000"/>
                <a:gd name="connsiteY364" fmla="*/ 771659 h 835479"/>
                <a:gd name="connsiteX365" fmla="*/ 5781829 w 6858000"/>
                <a:gd name="connsiteY365" fmla="*/ 780996 h 835479"/>
                <a:gd name="connsiteX366" fmla="*/ 5790591 w 6858000"/>
                <a:gd name="connsiteY366" fmla="*/ 782710 h 835479"/>
                <a:gd name="connsiteX367" fmla="*/ 5864317 w 6858000"/>
                <a:gd name="connsiteY367" fmla="*/ 806332 h 835479"/>
                <a:gd name="connsiteX368" fmla="*/ 5902609 w 6858000"/>
                <a:gd name="connsiteY368" fmla="*/ 808236 h 835479"/>
                <a:gd name="connsiteX369" fmla="*/ 6012722 w 6858000"/>
                <a:gd name="connsiteY369" fmla="*/ 808428 h 835479"/>
                <a:gd name="connsiteX370" fmla="*/ 6059396 w 6858000"/>
                <a:gd name="connsiteY370" fmla="*/ 804808 h 835479"/>
                <a:gd name="connsiteX371" fmla="*/ 6171604 w 6858000"/>
                <a:gd name="connsiteY371" fmla="*/ 790902 h 835479"/>
                <a:gd name="connsiteX372" fmla="*/ 6242092 w 6858000"/>
                <a:gd name="connsiteY372" fmla="*/ 784044 h 835479"/>
                <a:gd name="connsiteX373" fmla="*/ 6323057 w 6858000"/>
                <a:gd name="connsiteY373" fmla="*/ 773183 h 835479"/>
                <a:gd name="connsiteX374" fmla="*/ 6415832 w 6858000"/>
                <a:gd name="connsiteY374" fmla="*/ 766325 h 835479"/>
                <a:gd name="connsiteX375" fmla="*/ 6584811 w 6858000"/>
                <a:gd name="connsiteY375" fmla="*/ 745560 h 835479"/>
                <a:gd name="connsiteX376" fmla="*/ 6748457 w 6858000"/>
                <a:gd name="connsiteY376" fmla="*/ 724034 h 835479"/>
                <a:gd name="connsiteX377" fmla="*/ 6815515 w 6858000"/>
                <a:gd name="connsiteY377" fmla="*/ 704983 h 835479"/>
                <a:gd name="connsiteX378" fmla="*/ 6858000 w 6858000"/>
                <a:gd name="connsiteY378" fmla="*/ 695283 h 835479"/>
                <a:gd name="connsiteX379" fmla="*/ 6858000 w 6858000"/>
                <a:gd name="connsiteY379" fmla="*/ 456 h 835479"/>
                <a:gd name="connsiteX380" fmla="*/ 1687322 w 6858000"/>
                <a:gd name="connsiteY380" fmla="*/ 456 h 835479"/>
                <a:gd name="connsiteX381" fmla="*/ 1697753 w 6858000"/>
                <a:gd name="connsiteY381" fmla="*/ 10970 h 835479"/>
                <a:gd name="connsiteX382" fmla="*/ 1733188 w 6858000"/>
                <a:gd name="connsiteY382" fmla="*/ 33639 h 835479"/>
                <a:gd name="connsiteX383" fmla="*/ 1833775 w 6858000"/>
                <a:gd name="connsiteY383" fmla="*/ 75360 h 835479"/>
                <a:gd name="connsiteX384" fmla="*/ 1842158 w 6858000"/>
                <a:gd name="connsiteY384" fmla="*/ 82981 h 835479"/>
                <a:gd name="connsiteX385" fmla="*/ 1916454 w 6858000"/>
                <a:gd name="connsiteY385" fmla="*/ 173472 h 835479"/>
                <a:gd name="connsiteX386" fmla="*/ 1933219 w 6858000"/>
                <a:gd name="connsiteY386" fmla="*/ 188902 h 835479"/>
                <a:gd name="connsiteX387" fmla="*/ 1953413 w 6858000"/>
                <a:gd name="connsiteY387" fmla="*/ 212907 h 835479"/>
                <a:gd name="connsiteX388" fmla="*/ 2016469 w 6858000"/>
                <a:gd name="connsiteY388" fmla="*/ 259390 h 835479"/>
                <a:gd name="connsiteX389" fmla="*/ 2094578 w 6858000"/>
                <a:gd name="connsiteY389" fmla="*/ 274249 h 835479"/>
                <a:gd name="connsiteX390" fmla="*/ 2188879 w 6858000"/>
                <a:gd name="connsiteY390" fmla="*/ 296920 h 835479"/>
                <a:gd name="connsiteX391" fmla="*/ 2228314 w 6858000"/>
                <a:gd name="connsiteY391" fmla="*/ 312160 h 835479"/>
                <a:gd name="connsiteX392" fmla="*/ 2334044 w 6858000"/>
                <a:gd name="connsiteY392" fmla="*/ 341117 h 835479"/>
                <a:gd name="connsiteX393" fmla="*/ 2409485 w 6858000"/>
                <a:gd name="connsiteY393" fmla="*/ 365502 h 835479"/>
                <a:gd name="connsiteX394" fmla="*/ 2409487 w 6858000"/>
                <a:gd name="connsiteY394" fmla="*/ 365504 h 835479"/>
                <a:gd name="connsiteX395" fmla="*/ 2463015 w 6858000"/>
                <a:gd name="connsiteY395" fmla="*/ 388434 h 835479"/>
                <a:gd name="connsiteX396" fmla="*/ 2463017 w 6858000"/>
                <a:gd name="connsiteY396" fmla="*/ 388434 h 835479"/>
                <a:gd name="connsiteX397" fmla="*/ 2518262 w 6858000"/>
                <a:gd name="connsiteY397" fmla="*/ 379792 h 835479"/>
                <a:gd name="connsiteX398" fmla="*/ 2518263 w 6858000"/>
                <a:gd name="connsiteY398" fmla="*/ 379791 h 835479"/>
                <a:gd name="connsiteX399" fmla="*/ 2545005 w 6858000"/>
                <a:gd name="connsiteY399" fmla="*/ 376147 h 835479"/>
                <a:gd name="connsiteX400" fmla="*/ 2545006 w 6858000"/>
                <a:gd name="connsiteY400" fmla="*/ 376147 h 835479"/>
                <a:gd name="connsiteX401" fmla="*/ 2571034 w 6858000"/>
                <a:gd name="connsiteY401" fmla="*/ 380361 h 835479"/>
                <a:gd name="connsiteX402" fmla="*/ 2668001 w 6858000"/>
                <a:gd name="connsiteY402" fmla="*/ 453514 h 835479"/>
                <a:gd name="connsiteX403" fmla="*/ 2745348 w 6858000"/>
                <a:gd name="connsiteY403" fmla="*/ 501904 h 835479"/>
                <a:gd name="connsiteX404" fmla="*/ 2745351 w 6858000"/>
                <a:gd name="connsiteY404" fmla="*/ 501906 h 835479"/>
                <a:gd name="connsiteX405" fmla="*/ 2778005 w 6858000"/>
                <a:gd name="connsiteY405" fmla="*/ 507825 h 835479"/>
                <a:gd name="connsiteX406" fmla="*/ 2785439 w 6858000"/>
                <a:gd name="connsiteY406" fmla="*/ 507405 h 835479"/>
                <a:gd name="connsiteX407" fmla="*/ 2811779 w 6858000"/>
                <a:gd name="connsiteY407" fmla="*/ 497326 h 835479"/>
                <a:gd name="connsiteX408" fmla="*/ 2811786 w 6858000"/>
                <a:gd name="connsiteY408" fmla="*/ 497322 h 835479"/>
                <a:gd name="connsiteX409" fmla="*/ 2811786 w 6858000"/>
                <a:gd name="connsiteY409" fmla="*/ 497323 h 835479"/>
                <a:gd name="connsiteX410" fmla="*/ 2811779 w 6858000"/>
                <a:gd name="connsiteY410" fmla="*/ 497326 h 835479"/>
                <a:gd name="connsiteX411" fmla="*/ 2793022 w 6858000"/>
                <a:gd name="connsiteY411" fmla="*/ 506976 h 835479"/>
                <a:gd name="connsiteX412" fmla="*/ 2785439 w 6858000"/>
                <a:gd name="connsiteY412" fmla="*/ 507405 h 835479"/>
                <a:gd name="connsiteX413" fmla="*/ 2782304 w 6858000"/>
                <a:gd name="connsiteY413" fmla="*/ 508605 h 835479"/>
                <a:gd name="connsiteX414" fmla="*/ 2778005 w 6858000"/>
                <a:gd name="connsiteY414" fmla="*/ 507825 h 835479"/>
                <a:gd name="connsiteX415" fmla="*/ 2770757 w 6858000"/>
                <a:gd name="connsiteY415" fmla="*/ 508235 h 835479"/>
                <a:gd name="connsiteX416" fmla="*/ 2745351 w 6858000"/>
                <a:gd name="connsiteY416" fmla="*/ 501906 h 835479"/>
                <a:gd name="connsiteX417" fmla="*/ 2745347 w 6858000"/>
                <a:gd name="connsiteY417" fmla="*/ 501904 h 835479"/>
                <a:gd name="connsiteX418" fmla="*/ 2668000 w 6858000"/>
                <a:gd name="connsiteY418" fmla="*/ 453514 h 835479"/>
                <a:gd name="connsiteX419" fmla="*/ 2571033 w 6858000"/>
                <a:gd name="connsiteY419" fmla="*/ 380361 h 835479"/>
                <a:gd name="connsiteX420" fmla="*/ 2545006 w 6858000"/>
                <a:gd name="connsiteY420" fmla="*/ 376147 h 835479"/>
                <a:gd name="connsiteX421" fmla="*/ 2518264 w 6858000"/>
                <a:gd name="connsiteY421" fmla="*/ 379791 h 835479"/>
                <a:gd name="connsiteX422" fmla="*/ 2518262 w 6858000"/>
                <a:gd name="connsiteY422" fmla="*/ 379792 h 835479"/>
                <a:gd name="connsiteX423" fmla="*/ 2490550 w 6858000"/>
                <a:gd name="connsiteY423" fmla="*/ 386372 h 835479"/>
                <a:gd name="connsiteX424" fmla="*/ 2463017 w 6858000"/>
                <a:gd name="connsiteY424" fmla="*/ 388434 h 835479"/>
                <a:gd name="connsiteX425" fmla="*/ 2463016 w 6858000"/>
                <a:gd name="connsiteY425" fmla="*/ 388434 h 835479"/>
                <a:gd name="connsiteX426" fmla="*/ 2463015 w 6858000"/>
                <a:gd name="connsiteY426" fmla="*/ 388434 h 835479"/>
                <a:gd name="connsiteX427" fmla="*/ 2435912 w 6858000"/>
                <a:gd name="connsiteY427" fmla="*/ 382603 h 835479"/>
                <a:gd name="connsiteX428" fmla="*/ 2409487 w 6858000"/>
                <a:gd name="connsiteY428" fmla="*/ 365504 h 835479"/>
                <a:gd name="connsiteX429" fmla="*/ 2409484 w 6858000"/>
                <a:gd name="connsiteY429" fmla="*/ 365502 h 835479"/>
                <a:gd name="connsiteX430" fmla="*/ 2334043 w 6858000"/>
                <a:gd name="connsiteY430" fmla="*/ 341117 h 835479"/>
                <a:gd name="connsiteX431" fmla="*/ 2228313 w 6858000"/>
                <a:gd name="connsiteY431" fmla="*/ 312160 h 835479"/>
                <a:gd name="connsiteX432" fmla="*/ 2188878 w 6858000"/>
                <a:gd name="connsiteY432" fmla="*/ 296920 h 835479"/>
                <a:gd name="connsiteX433" fmla="*/ 2094577 w 6858000"/>
                <a:gd name="connsiteY433" fmla="*/ 274249 h 835479"/>
                <a:gd name="connsiteX434" fmla="*/ 2016468 w 6858000"/>
                <a:gd name="connsiteY434" fmla="*/ 259390 h 835479"/>
                <a:gd name="connsiteX435" fmla="*/ 1953412 w 6858000"/>
                <a:gd name="connsiteY435" fmla="*/ 212907 h 835479"/>
                <a:gd name="connsiteX436" fmla="*/ 1933218 w 6858000"/>
                <a:gd name="connsiteY436" fmla="*/ 188902 h 835479"/>
                <a:gd name="connsiteX437" fmla="*/ 1916453 w 6858000"/>
                <a:gd name="connsiteY437" fmla="*/ 173472 h 835479"/>
                <a:gd name="connsiteX438" fmla="*/ 1842157 w 6858000"/>
                <a:gd name="connsiteY438" fmla="*/ 82981 h 835479"/>
                <a:gd name="connsiteX439" fmla="*/ 1833774 w 6858000"/>
                <a:gd name="connsiteY439" fmla="*/ 75360 h 835479"/>
                <a:gd name="connsiteX440" fmla="*/ 1733187 w 6858000"/>
                <a:gd name="connsiteY440" fmla="*/ 33639 h 835479"/>
                <a:gd name="connsiteX441" fmla="*/ 1697752 w 6858000"/>
                <a:gd name="connsiteY441" fmla="*/ 10971 h 835479"/>
                <a:gd name="connsiteX442" fmla="*/ 1687320 w 6858000"/>
                <a:gd name="connsiteY442" fmla="*/ 456 h 835479"/>
                <a:gd name="connsiteX443" fmla="*/ 916806 w 6858000"/>
                <a:gd name="connsiteY443" fmla="*/ 456 h 835479"/>
                <a:gd name="connsiteX444" fmla="*/ 927155 w 6858000"/>
                <a:gd name="connsiteY444" fmla="*/ 9636 h 835479"/>
                <a:gd name="connsiteX445" fmla="*/ 1097087 w 6858000"/>
                <a:gd name="connsiteY445" fmla="*/ 6016 h 835479"/>
                <a:gd name="connsiteX446" fmla="*/ 1123185 w 6858000"/>
                <a:gd name="connsiteY446" fmla="*/ 1634 h 835479"/>
                <a:gd name="connsiteX447" fmla="*/ 1184028 w 6858000"/>
                <a:gd name="connsiteY447" fmla="*/ 26353 h 835479"/>
                <a:gd name="connsiteX448" fmla="*/ 1123184 w 6858000"/>
                <a:gd name="connsiteY448" fmla="*/ 1635 h 835479"/>
                <a:gd name="connsiteX449" fmla="*/ 1097086 w 6858000"/>
                <a:gd name="connsiteY449" fmla="*/ 6017 h 835479"/>
                <a:gd name="connsiteX450" fmla="*/ 927154 w 6858000"/>
                <a:gd name="connsiteY450" fmla="*/ 9637 h 835479"/>
                <a:gd name="connsiteX451" fmla="*/ 916804 w 6858000"/>
                <a:gd name="connsiteY451" fmla="*/ 456 h 835479"/>
                <a:gd name="connsiteX452" fmla="*/ 578772 w 6858000"/>
                <a:gd name="connsiteY452" fmla="*/ 456 h 835479"/>
                <a:gd name="connsiteX453" fmla="*/ 556046 w 6858000"/>
                <a:gd name="connsiteY453" fmla="*/ 6589 h 835479"/>
                <a:gd name="connsiteX454" fmla="*/ 517850 w 6858000"/>
                <a:gd name="connsiteY454" fmla="*/ 15506 h 835479"/>
                <a:gd name="connsiteX455" fmla="*/ 556047 w 6858000"/>
                <a:gd name="connsiteY455" fmla="*/ 6588 h 835479"/>
                <a:gd name="connsiteX456" fmla="*/ 578770 w 6858000"/>
                <a:gd name="connsiteY456" fmla="*/ 456 h 835479"/>
                <a:gd name="connsiteX457" fmla="*/ 0 w 6858000"/>
                <a:gd name="connsiteY457" fmla="*/ 456 h 835479"/>
                <a:gd name="connsiteX458" fmla="*/ 0 w 6858000"/>
                <a:gd name="connsiteY458" fmla="*/ 20445 h 835479"/>
                <a:gd name="connsiteX459" fmla="*/ 0 w 6858000"/>
                <a:gd name="connsiteY459" fmla="*/ 29969 h 8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Lst>
              <a:rect l="l" t="t" r="r" b="b"/>
              <a:pathLst>
                <a:path w="6858000" h="835479">
                  <a:moveTo>
                    <a:pt x="6564619" y="468946"/>
                  </a:moveTo>
                  <a:lnTo>
                    <a:pt x="6564620" y="468946"/>
                  </a:lnTo>
                  <a:cubicBezTo>
                    <a:pt x="6575478" y="479233"/>
                    <a:pt x="6582146" y="485329"/>
                    <a:pt x="6588625" y="491425"/>
                  </a:cubicBezTo>
                  <a:lnTo>
                    <a:pt x="6625224" y="508047"/>
                  </a:lnTo>
                  <a:lnTo>
                    <a:pt x="6662539" y="500953"/>
                  </a:lnTo>
                  <a:lnTo>
                    <a:pt x="6662540" y="500952"/>
                  </a:lnTo>
                  <a:lnTo>
                    <a:pt x="6662543" y="500951"/>
                  </a:lnTo>
                  <a:lnTo>
                    <a:pt x="6683026" y="489501"/>
                  </a:lnTo>
                  <a:lnTo>
                    <a:pt x="6702975" y="486354"/>
                  </a:lnTo>
                  <a:lnTo>
                    <a:pt x="6702976" y="486354"/>
                  </a:lnTo>
                  <a:cubicBezTo>
                    <a:pt x="6716168" y="486759"/>
                    <a:pt x="6729218" y="491903"/>
                    <a:pt x="6742552" y="500190"/>
                  </a:cubicBezTo>
                  <a:lnTo>
                    <a:pt x="6742554" y="500191"/>
                  </a:lnTo>
                  <a:lnTo>
                    <a:pt x="6812061" y="519668"/>
                  </a:lnTo>
                  <a:lnTo>
                    <a:pt x="6776799" y="514894"/>
                  </a:lnTo>
                  <a:lnTo>
                    <a:pt x="6742554" y="500191"/>
                  </a:lnTo>
                  <a:lnTo>
                    <a:pt x="6742551" y="500190"/>
                  </a:lnTo>
                  <a:lnTo>
                    <a:pt x="6702975" y="486354"/>
                  </a:lnTo>
                  <a:lnTo>
                    <a:pt x="6662543" y="500951"/>
                  </a:lnTo>
                  <a:lnTo>
                    <a:pt x="6662541" y="500952"/>
                  </a:lnTo>
                  <a:lnTo>
                    <a:pt x="6662539" y="500953"/>
                  </a:lnTo>
                  <a:lnTo>
                    <a:pt x="6645551" y="508036"/>
                  </a:lnTo>
                  <a:lnTo>
                    <a:pt x="6625224" y="508047"/>
                  </a:lnTo>
                  <a:lnTo>
                    <a:pt x="6625223" y="508047"/>
                  </a:lnTo>
                  <a:cubicBezTo>
                    <a:pt x="6611340" y="505951"/>
                    <a:pt x="6597577" y="499903"/>
                    <a:pt x="6588624" y="491425"/>
                  </a:cubicBezTo>
                  <a:close/>
                  <a:moveTo>
                    <a:pt x="6438980" y="549267"/>
                  </a:moveTo>
                  <a:lnTo>
                    <a:pt x="6463839" y="529336"/>
                  </a:lnTo>
                  <a:lnTo>
                    <a:pt x="6463848" y="529334"/>
                  </a:lnTo>
                  <a:lnTo>
                    <a:pt x="6513011" y="515538"/>
                  </a:lnTo>
                  <a:lnTo>
                    <a:pt x="6546193" y="496733"/>
                  </a:lnTo>
                  <a:lnTo>
                    <a:pt x="6546194" y="496733"/>
                  </a:lnTo>
                  <a:lnTo>
                    <a:pt x="6521803" y="513071"/>
                  </a:lnTo>
                  <a:lnTo>
                    <a:pt x="6513011" y="515538"/>
                  </a:lnTo>
                  <a:lnTo>
                    <a:pt x="6508051" y="518349"/>
                  </a:lnTo>
                  <a:lnTo>
                    <a:pt x="6463848" y="529334"/>
                  </a:lnTo>
                  <a:lnTo>
                    <a:pt x="6463840" y="529336"/>
                  </a:lnTo>
                  <a:cubicBezTo>
                    <a:pt x="6451649" y="532288"/>
                    <a:pt x="6444076" y="539765"/>
                    <a:pt x="6438980" y="549267"/>
                  </a:cubicBezTo>
                  <a:close/>
                  <a:moveTo>
                    <a:pt x="6365203" y="635242"/>
                  </a:moveTo>
                  <a:lnTo>
                    <a:pt x="6387909" y="633959"/>
                  </a:lnTo>
                  <a:lnTo>
                    <a:pt x="6391548" y="632195"/>
                  </a:lnTo>
                  <a:lnTo>
                    <a:pt x="6407331" y="624541"/>
                  </a:lnTo>
                  <a:lnTo>
                    <a:pt x="6407332" y="624541"/>
                  </a:lnTo>
                  <a:lnTo>
                    <a:pt x="6391548" y="632195"/>
                  </a:lnTo>
                  <a:lnTo>
                    <a:pt x="6387909" y="633961"/>
                  </a:lnTo>
                  <a:close/>
                  <a:moveTo>
                    <a:pt x="4221390" y="396172"/>
                  </a:moveTo>
                  <a:lnTo>
                    <a:pt x="4221391" y="396172"/>
                  </a:lnTo>
                  <a:cubicBezTo>
                    <a:pt x="4232060" y="396934"/>
                    <a:pt x="4243872" y="397124"/>
                    <a:pt x="4253014" y="401888"/>
                  </a:cubicBezTo>
                  <a:cubicBezTo>
                    <a:pt x="4277401" y="414081"/>
                    <a:pt x="4300070" y="429701"/>
                    <a:pt x="4324645" y="441704"/>
                  </a:cubicBezTo>
                  <a:lnTo>
                    <a:pt x="4363890" y="450658"/>
                  </a:lnTo>
                  <a:lnTo>
                    <a:pt x="4482003" y="449896"/>
                  </a:lnTo>
                  <a:cubicBezTo>
                    <a:pt x="4546775" y="447228"/>
                    <a:pt x="4612499" y="446656"/>
                    <a:pt x="4659173" y="389886"/>
                  </a:cubicBezTo>
                  <a:cubicBezTo>
                    <a:pt x="4662985" y="385314"/>
                    <a:pt x="4671175" y="382646"/>
                    <a:pt x="4677654" y="381884"/>
                  </a:cubicBezTo>
                  <a:cubicBezTo>
                    <a:pt x="4707563" y="378265"/>
                    <a:pt x="4738234" y="377883"/>
                    <a:pt x="4767763" y="371977"/>
                  </a:cubicBezTo>
                  <a:cubicBezTo>
                    <a:pt x="4779574" y="369596"/>
                    <a:pt x="4790386" y="368787"/>
                    <a:pt x="4800482" y="370668"/>
                  </a:cubicBezTo>
                  <a:lnTo>
                    <a:pt x="4800483" y="370668"/>
                  </a:lnTo>
                  <a:cubicBezTo>
                    <a:pt x="4810580" y="372549"/>
                    <a:pt x="4819963" y="377122"/>
                    <a:pt x="4828916" y="385504"/>
                  </a:cubicBezTo>
                  <a:lnTo>
                    <a:pt x="4863342" y="407685"/>
                  </a:lnTo>
                  <a:lnTo>
                    <a:pt x="4889274" y="415214"/>
                  </a:lnTo>
                  <a:lnTo>
                    <a:pt x="4912167" y="413509"/>
                  </a:lnTo>
                  <a:cubicBezTo>
                    <a:pt x="4919977" y="411794"/>
                    <a:pt x="4927121" y="411437"/>
                    <a:pt x="4933803" y="412107"/>
                  </a:cubicBezTo>
                  <a:lnTo>
                    <a:pt x="4933804" y="412107"/>
                  </a:lnTo>
                  <a:lnTo>
                    <a:pt x="4952672" y="416866"/>
                  </a:lnTo>
                  <a:lnTo>
                    <a:pt x="4957452" y="419659"/>
                  </a:lnTo>
                  <a:lnTo>
                    <a:pt x="4961455" y="420937"/>
                  </a:lnTo>
                  <a:cubicBezTo>
                    <a:pt x="4970096" y="425448"/>
                    <a:pt x="4978393" y="431154"/>
                    <a:pt x="4987037" y="436941"/>
                  </a:cubicBezTo>
                  <a:cubicBezTo>
                    <a:pt x="5003801" y="448180"/>
                    <a:pt x="5022852" y="462278"/>
                    <a:pt x="5041521" y="463420"/>
                  </a:cubicBezTo>
                  <a:lnTo>
                    <a:pt x="5041527" y="463422"/>
                  </a:lnTo>
                  <a:lnTo>
                    <a:pt x="5064789" y="468043"/>
                  </a:lnTo>
                  <a:lnTo>
                    <a:pt x="5070584" y="470217"/>
                  </a:lnTo>
                  <a:lnTo>
                    <a:pt x="5072375" y="470636"/>
                  </a:lnTo>
                  <a:lnTo>
                    <a:pt x="5087443" y="476540"/>
                  </a:lnTo>
                  <a:lnTo>
                    <a:pt x="5133219" y="489567"/>
                  </a:lnTo>
                  <a:lnTo>
                    <a:pt x="5133224" y="489569"/>
                  </a:lnTo>
                  <a:lnTo>
                    <a:pt x="5166112" y="482853"/>
                  </a:lnTo>
                  <a:lnTo>
                    <a:pt x="5166113" y="482853"/>
                  </a:lnTo>
                  <a:cubicBezTo>
                    <a:pt x="5167637" y="482091"/>
                    <a:pt x="5169780" y="482663"/>
                    <a:pt x="5172090" y="483545"/>
                  </a:cubicBezTo>
                  <a:lnTo>
                    <a:pt x="5179067" y="486091"/>
                  </a:lnTo>
                  <a:lnTo>
                    <a:pt x="5229432" y="485925"/>
                  </a:lnTo>
                  <a:lnTo>
                    <a:pt x="5243613" y="478254"/>
                  </a:lnTo>
                  <a:lnTo>
                    <a:pt x="5272795" y="462468"/>
                  </a:lnTo>
                  <a:cubicBezTo>
                    <a:pt x="5285440" y="450823"/>
                    <a:pt x="5298594" y="443117"/>
                    <a:pt x="5312287" y="438565"/>
                  </a:cubicBezTo>
                  <a:lnTo>
                    <a:pt x="5321350" y="437509"/>
                  </a:lnTo>
                  <a:lnTo>
                    <a:pt x="5326162" y="435035"/>
                  </a:lnTo>
                  <a:lnTo>
                    <a:pt x="5355013" y="433589"/>
                  </a:lnTo>
                  <a:lnTo>
                    <a:pt x="5355014" y="433589"/>
                  </a:lnTo>
                  <a:cubicBezTo>
                    <a:pt x="5364882" y="434238"/>
                    <a:pt x="5375002" y="435941"/>
                    <a:pt x="5385384" y="438465"/>
                  </a:cubicBezTo>
                  <a:cubicBezTo>
                    <a:pt x="5398721" y="441704"/>
                    <a:pt x="5412057" y="443990"/>
                    <a:pt x="5425582" y="446656"/>
                  </a:cubicBezTo>
                  <a:cubicBezTo>
                    <a:pt x="5443870" y="450466"/>
                    <a:pt x="5462351" y="454468"/>
                    <a:pt x="5480637" y="458278"/>
                  </a:cubicBezTo>
                  <a:lnTo>
                    <a:pt x="5507667" y="462803"/>
                  </a:lnTo>
                  <a:lnTo>
                    <a:pt x="5531691" y="452184"/>
                  </a:lnTo>
                  <a:lnTo>
                    <a:pt x="5531692" y="452183"/>
                  </a:lnTo>
                  <a:cubicBezTo>
                    <a:pt x="5537599" y="445133"/>
                    <a:pt x="5542648" y="441941"/>
                    <a:pt x="5547577" y="442037"/>
                  </a:cubicBezTo>
                  <a:lnTo>
                    <a:pt x="5547578" y="442037"/>
                  </a:lnTo>
                  <a:cubicBezTo>
                    <a:pt x="5552507" y="442132"/>
                    <a:pt x="5557317" y="445514"/>
                    <a:pt x="5562746" y="451610"/>
                  </a:cubicBezTo>
                  <a:cubicBezTo>
                    <a:pt x="5600467" y="494284"/>
                    <a:pt x="5646189" y="520954"/>
                    <a:pt x="5704483" y="522858"/>
                  </a:cubicBezTo>
                  <a:cubicBezTo>
                    <a:pt x="5716485" y="523241"/>
                    <a:pt x="5728678" y="525906"/>
                    <a:pt x="5740488" y="528765"/>
                  </a:cubicBezTo>
                  <a:cubicBezTo>
                    <a:pt x="5747728" y="530479"/>
                    <a:pt x="5756493" y="532385"/>
                    <a:pt x="5760873" y="537529"/>
                  </a:cubicBezTo>
                  <a:cubicBezTo>
                    <a:pt x="5794974" y="576772"/>
                    <a:pt x="5837457" y="604015"/>
                    <a:pt x="5883751" y="625924"/>
                  </a:cubicBezTo>
                  <a:lnTo>
                    <a:pt x="5883755" y="625926"/>
                  </a:lnTo>
                  <a:lnTo>
                    <a:pt x="5935945" y="643829"/>
                  </a:lnTo>
                  <a:lnTo>
                    <a:pt x="5935949" y="643830"/>
                  </a:lnTo>
                  <a:lnTo>
                    <a:pt x="5993289" y="640211"/>
                  </a:lnTo>
                  <a:lnTo>
                    <a:pt x="5993290" y="640210"/>
                  </a:lnTo>
                  <a:cubicBezTo>
                    <a:pt x="6004530" y="639068"/>
                    <a:pt x="6017484" y="639259"/>
                    <a:pt x="6026439" y="633735"/>
                  </a:cubicBezTo>
                  <a:cubicBezTo>
                    <a:pt x="6054824" y="616397"/>
                    <a:pt x="6082257" y="597729"/>
                    <a:pt x="6108737" y="577534"/>
                  </a:cubicBezTo>
                  <a:cubicBezTo>
                    <a:pt x="6120073" y="568866"/>
                    <a:pt x="6126883" y="563913"/>
                    <a:pt x="6133313" y="563843"/>
                  </a:cubicBezTo>
                  <a:lnTo>
                    <a:pt x="6133314" y="563843"/>
                  </a:lnTo>
                  <a:lnTo>
                    <a:pt x="6143189" y="567542"/>
                  </a:lnTo>
                  <a:lnTo>
                    <a:pt x="6155599" y="579438"/>
                  </a:lnTo>
                  <a:lnTo>
                    <a:pt x="6155602" y="579440"/>
                  </a:lnTo>
                  <a:cubicBezTo>
                    <a:pt x="6175797" y="601729"/>
                    <a:pt x="6200944" y="613349"/>
                    <a:pt x="6228756" y="618111"/>
                  </a:cubicBezTo>
                  <a:lnTo>
                    <a:pt x="6361539" y="635448"/>
                  </a:lnTo>
                  <a:lnTo>
                    <a:pt x="6361538" y="635448"/>
                  </a:lnTo>
                  <a:cubicBezTo>
                    <a:pt x="6317150" y="631828"/>
                    <a:pt x="6272763" y="625542"/>
                    <a:pt x="6228755" y="618111"/>
                  </a:cubicBezTo>
                  <a:cubicBezTo>
                    <a:pt x="6200943" y="613349"/>
                    <a:pt x="6175796" y="601729"/>
                    <a:pt x="6155601" y="579440"/>
                  </a:cubicBezTo>
                  <a:lnTo>
                    <a:pt x="6155599" y="579438"/>
                  </a:lnTo>
                  <a:lnTo>
                    <a:pt x="6133314" y="563843"/>
                  </a:lnTo>
                  <a:lnTo>
                    <a:pt x="6108738" y="577534"/>
                  </a:lnTo>
                  <a:cubicBezTo>
                    <a:pt x="6082258" y="597729"/>
                    <a:pt x="6054825" y="616397"/>
                    <a:pt x="6026440" y="633735"/>
                  </a:cubicBezTo>
                  <a:cubicBezTo>
                    <a:pt x="6017485" y="639259"/>
                    <a:pt x="6004531" y="639068"/>
                    <a:pt x="5993291" y="640210"/>
                  </a:cubicBezTo>
                  <a:lnTo>
                    <a:pt x="5993289" y="640211"/>
                  </a:lnTo>
                  <a:lnTo>
                    <a:pt x="5964476" y="643664"/>
                  </a:lnTo>
                  <a:lnTo>
                    <a:pt x="5935949" y="643830"/>
                  </a:lnTo>
                  <a:lnTo>
                    <a:pt x="5935948" y="643830"/>
                  </a:lnTo>
                  <a:lnTo>
                    <a:pt x="5935945" y="643829"/>
                  </a:lnTo>
                  <a:lnTo>
                    <a:pt x="5909350" y="636949"/>
                  </a:lnTo>
                  <a:lnTo>
                    <a:pt x="5883755" y="625926"/>
                  </a:lnTo>
                  <a:lnTo>
                    <a:pt x="5883750" y="625924"/>
                  </a:lnTo>
                  <a:cubicBezTo>
                    <a:pt x="5837456" y="604015"/>
                    <a:pt x="5794973" y="576772"/>
                    <a:pt x="5760872" y="537529"/>
                  </a:cubicBezTo>
                  <a:cubicBezTo>
                    <a:pt x="5756492" y="532385"/>
                    <a:pt x="5747727" y="530479"/>
                    <a:pt x="5740487" y="528765"/>
                  </a:cubicBezTo>
                  <a:cubicBezTo>
                    <a:pt x="5728677" y="525906"/>
                    <a:pt x="5716484" y="523241"/>
                    <a:pt x="5704482" y="522858"/>
                  </a:cubicBezTo>
                  <a:cubicBezTo>
                    <a:pt x="5646188" y="520954"/>
                    <a:pt x="5600466" y="494284"/>
                    <a:pt x="5562745" y="451610"/>
                  </a:cubicBezTo>
                  <a:lnTo>
                    <a:pt x="5547577" y="442037"/>
                  </a:lnTo>
                  <a:lnTo>
                    <a:pt x="5531693" y="452183"/>
                  </a:lnTo>
                  <a:lnTo>
                    <a:pt x="5531691" y="452184"/>
                  </a:lnTo>
                  <a:lnTo>
                    <a:pt x="5520421" y="460582"/>
                  </a:lnTo>
                  <a:lnTo>
                    <a:pt x="5507667" y="462803"/>
                  </a:lnTo>
                  <a:lnTo>
                    <a:pt x="5507666" y="462803"/>
                  </a:lnTo>
                  <a:cubicBezTo>
                    <a:pt x="5498831" y="462755"/>
                    <a:pt x="5489496" y="460183"/>
                    <a:pt x="5480636" y="458278"/>
                  </a:cubicBezTo>
                  <a:cubicBezTo>
                    <a:pt x="5462350" y="454468"/>
                    <a:pt x="5443869" y="450466"/>
                    <a:pt x="5425581" y="446656"/>
                  </a:cubicBezTo>
                  <a:cubicBezTo>
                    <a:pt x="5412056" y="443990"/>
                    <a:pt x="5398720" y="441704"/>
                    <a:pt x="5385383" y="438465"/>
                  </a:cubicBezTo>
                  <a:lnTo>
                    <a:pt x="5355013" y="433589"/>
                  </a:lnTo>
                  <a:lnTo>
                    <a:pt x="5321350" y="437509"/>
                  </a:lnTo>
                  <a:lnTo>
                    <a:pt x="5272796" y="462468"/>
                  </a:lnTo>
                  <a:lnTo>
                    <a:pt x="5243613" y="478254"/>
                  </a:lnTo>
                  <a:lnTo>
                    <a:pt x="5229433" y="485925"/>
                  </a:lnTo>
                  <a:cubicBezTo>
                    <a:pt x="5213597" y="489759"/>
                    <a:pt x="5196594" y="489711"/>
                    <a:pt x="5179067" y="486091"/>
                  </a:cubicBezTo>
                  <a:lnTo>
                    <a:pt x="5179066" y="486091"/>
                  </a:lnTo>
                  <a:cubicBezTo>
                    <a:pt x="5176875" y="485615"/>
                    <a:pt x="5174399" y="484425"/>
                    <a:pt x="5172089" y="483545"/>
                  </a:cubicBezTo>
                  <a:lnTo>
                    <a:pt x="5166113" y="482853"/>
                  </a:lnTo>
                  <a:lnTo>
                    <a:pt x="5133224" y="489569"/>
                  </a:lnTo>
                  <a:lnTo>
                    <a:pt x="5133223" y="489569"/>
                  </a:lnTo>
                  <a:lnTo>
                    <a:pt x="5133219" y="489567"/>
                  </a:lnTo>
                  <a:lnTo>
                    <a:pt x="5102460" y="482424"/>
                  </a:lnTo>
                  <a:lnTo>
                    <a:pt x="5087443" y="476540"/>
                  </a:lnTo>
                  <a:lnTo>
                    <a:pt x="5087422" y="476534"/>
                  </a:lnTo>
                  <a:lnTo>
                    <a:pt x="5070584" y="470217"/>
                  </a:lnTo>
                  <a:lnTo>
                    <a:pt x="5041527" y="463422"/>
                  </a:lnTo>
                  <a:lnTo>
                    <a:pt x="5041520" y="463420"/>
                  </a:lnTo>
                  <a:cubicBezTo>
                    <a:pt x="5022851" y="462278"/>
                    <a:pt x="5003800" y="448180"/>
                    <a:pt x="4987036" y="436941"/>
                  </a:cubicBezTo>
                  <a:lnTo>
                    <a:pt x="4957452" y="419659"/>
                  </a:lnTo>
                  <a:lnTo>
                    <a:pt x="4933804" y="412107"/>
                  </a:lnTo>
                  <a:lnTo>
                    <a:pt x="4912168" y="413509"/>
                  </a:lnTo>
                  <a:cubicBezTo>
                    <a:pt x="4904357" y="415271"/>
                    <a:pt x="4896713" y="415783"/>
                    <a:pt x="4889275" y="415214"/>
                  </a:cubicBezTo>
                  <a:lnTo>
                    <a:pt x="4889274" y="415214"/>
                  </a:lnTo>
                  <a:lnTo>
                    <a:pt x="4867613" y="410436"/>
                  </a:lnTo>
                  <a:lnTo>
                    <a:pt x="4863342" y="407685"/>
                  </a:lnTo>
                  <a:lnTo>
                    <a:pt x="4857316" y="405935"/>
                  </a:lnTo>
                  <a:cubicBezTo>
                    <a:pt x="4847213" y="400792"/>
                    <a:pt x="4837702" y="393791"/>
                    <a:pt x="4828915" y="385504"/>
                  </a:cubicBezTo>
                  <a:lnTo>
                    <a:pt x="4800482" y="370668"/>
                  </a:lnTo>
                  <a:lnTo>
                    <a:pt x="4767764" y="371977"/>
                  </a:lnTo>
                  <a:cubicBezTo>
                    <a:pt x="4738235" y="377883"/>
                    <a:pt x="4707564" y="378265"/>
                    <a:pt x="4677655" y="381884"/>
                  </a:cubicBezTo>
                  <a:cubicBezTo>
                    <a:pt x="4671176" y="382646"/>
                    <a:pt x="4662986" y="385314"/>
                    <a:pt x="4659174" y="389886"/>
                  </a:cubicBezTo>
                  <a:cubicBezTo>
                    <a:pt x="4612500" y="446656"/>
                    <a:pt x="4546776" y="447228"/>
                    <a:pt x="4482004" y="449896"/>
                  </a:cubicBezTo>
                  <a:cubicBezTo>
                    <a:pt x="4442761" y="451610"/>
                    <a:pt x="4403325" y="451610"/>
                    <a:pt x="4363890" y="450658"/>
                  </a:cubicBezTo>
                  <a:lnTo>
                    <a:pt x="4363889" y="450658"/>
                  </a:lnTo>
                  <a:cubicBezTo>
                    <a:pt x="4350553" y="450466"/>
                    <a:pt x="4336456" y="447418"/>
                    <a:pt x="4324644" y="441704"/>
                  </a:cubicBezTo>
                  <a:cubicBezTo>
                    <a:pt x="4300069" y="429701"/>
                    <a:pt x="4277400" y="414081"/>
                    <a:pt x="4253013" y="401888"/>
                  </a:cubicBezTo>
                  <a:close/>
                  <a:moveTo>
                    <a:pt x="4165382" y="392362"/>
                  </a:moveTo>
                  <a:lnTo>
                    <a:pt x="4165383" y="392362"/>
                  </a:lnTo>
                  <a:lnTo>
                    <a:pt x="4192387" y="396267"/>
                  </a:lnTo>
                  <a:lnTo>
                    <a:pt x="4192386" y="396267"/>
                  </a:lnTo>
                  <a:cubicBezTo>
                    <a:pt x="4182766" y="396363"/>
                    <a:pt x="4173479" y="395791"/>
                    <a:pt x="4165382" y="392362"/>
                  </a:cubicBezTo>
                  <a:close/>
                  <a:moveTo>
                    <a:pt x="3885337" y="379980"/>
                  </a:moveTo>
                  <a:lnTo>
                    <a:pt x="3885338" y="379980"/>
                  </a:lnTo>
                  <a:lnTo>
                    <a:pt x="3885341" y="379982"/>
                  </a:lnTo>
                  <a:lnTo>
                    <a:pt x="3962157" y="411865"/>
                  </a:lnTo>
                  <a:lnTo>
                    <a:pt x="3962159" y="411865"/>
                  </a:lnTo>
                  <a:lnTo>
                    <a:pt x="4043837" y="396173"/>
                  </a:lnTo>
                  <a:lnTo>
                    <a:pt x="4043838" y="396172"/>
                  </a:lnTo>
                  <a:cubicBezTo>
                    <a:pt x="4063841" y="387409"/>
                    <a:pt x="4083701" y="382027"/>
                    <a:pt x="4103824" y="381051"/>
                  </a:cubicBezTo>
                  <a:lnTo>
                    <a:pt x="4103825" y="381051"/>
                  </a:lnTo>
                  <a:lnTo>
                    <a:pt x="4134255" y="383018"/>
                  </a:lnTo>
                  <a:lnTo>
                    <a:pt x="4165381" y="392362"/>
                  </a:lnTo>
                  <a:lnTo>
                    <a:pt x="4103825" y="381051"/>
                  </a:lnTo>
                  <a:lnTo>
                    <a:pt x="4043839" y="396172"/>
                  </a:lnTo>
                  <a:lnTo>
                    <a:pt x="4043837" y="396173"/>
                  </a:lnTo>
                  <a:lnTo>
                    <a:pt x="4002409" y="409475"/>
                  </a:lnTo>
                  <a:lnTo>
                    <a:pt x="3962159" y="411865"/>
                  </a:lnTo>
                  <a:lnTo>
                    <a:pt x="3962158" y="411865"/>
                  </a:lnTo>
                  <a:lnTo>
                    <a:pt x="3962157" y="411865"/>
                  </a:lnTo>
                  <a:lnTo>
                    <a:pt x="3923124" y="402361"/>
                  </a:lnTo>
                  <a:lnTo>
                    <a:pt x="3885341" y="379982"/>
                  </a:lnTo>
                  <a:close/>
                  <a:moveTo>
                    <a:pt x="3669899" y="394577"/>
                  </a:moveTo>
                  <a:lnTo>
                    <a:pt x="3680163" y="397173"/>
                  </a:lnTo>
                  <a:lnTo>
                    <a:pt x="3734836" y="393125"/>
                  </a:lnTo>
                  <a:lnTo>
                    <a:pt x="3734837" y="393125"/>
                  </a:lnTo>
                  <a:cubicBezTo>
                    <a:pt x="3741315" y="392173"/>
                    <a:pt x="3749125" y="390839"/>
                    <a:pt x="3754652" y="393507"/>
                  </a:cubicBezTo>
                  <a:lnTo>
                    <a:pt x="3789775" y="399864"/>
                  </a:lnTo>
                  <a:lnTo>
                    <a:pt x="3822471" y="384932"/>
                  </a:lnTo>
                  <a:cubicBezTo>
                    <a:pt x="3831901" y="377884"/>
                    <a:pt x="3842045" y="372264"/>
                    <a:pt x="3852618" y="370597"/>
                  </a:cubicBezTo>
                  <a:lnTo>
                    <a:pt x="3852619" y="370597"/>
                  </a:lnTo>
                  <a:lnTo>
                    <a:pt x="3868763" y="371377"/>
                  </a:lnTo>
                  <a:lnTo>
                    <a:pt x="3885336" y="379980"/>
                  </a:lnTo>
                  <a:lnTo>
                    <a:pt x="3852619" y="370597"/>
                  </a:lnTo>
                  <a:lnTo>
                    <a:pt x="3822472" y="384932"/>
                  </a:lnTo>
                  <a:cubicBezTo>
                    <a:pt x="3811613" y="393124"/>
                    <a:pt x="3800896" y="398269"/>
                    <a:pt x="3789776" y="399864"/>
                  </a:cubicBezTo>
                  <a:lnTo>
                    <a:pt x="3789775" y="399864"/>
                  </a:lnTo>
                  <a:cubicBezTo>
                    <a:pt x="3778654" y="401460"/>
                    <a:pt x="3767129" y="399507"/>
                    <a:pt x="3754651" y="393507"/>
                  </a:cubicBezTo>
                  <a:lnTo>
                    <a:pt x="3734837" y="393125"/>
                  </a:lnTo>
                  <a:lnTo>
                    <a:pt x="3680163" y="397173"/>
                  </a:lnTo>
                  <a:lnTo>
                    <a:pt x="3680162" y="397173"/>
                  </a:lnTo>
                  <a:close/>
                  <a:moveTo>
                    <a:pt x="2836171" y="465063"/>
                  </a:moveTo>
                  <a:lnTo>
                    <a:pt x="2848792" y="456372"/>
                  </a:lnTo>
                  <a:cubicBezTo>
                    <a:pt x="2865009" y="451372"/>
                    <a:pt x="2881306" y="445515"/>
                    <a:pt x="2897784" y="440769"/>
                  </a:cubicBezTo>
                  <a:lnTo>
                    <a:pt x="2903549" y="439740"/>
                  </a:lnTo>
                  <a:lnTo>
                    <a:pt x="2914327" y="436466"/>
                  </a:lnTo>
                  <a:lnTo>
                    <a:pt x="2947858" y="431835"/>
                  </a:lnTo>
                  <a:lnTo>
                    <a:pt x="2947861" y="431834"/>
                  </a:lnTo>
                  <a:lnTo>
                    <a:pt x="2947862" y="431834"/>
                  </a:lnTo>
                  <a:cubicBezTo>
                    <a:pt x="2959156" y="431465"/>
                    <a:pt x="2970575" y="432465"/>
                    <a:pt x="2982148" y="435418"/>
                  </a:cubicBezTo>
                  <a:lnTo>
                    <a:pt x="3077401" y="447111"/>
                  </a:lnTo>
                  <a:lnTo>
                    <a:pt x="3172653" y="434656"/>
                  </a:lnTo>
                  <a:cubicBezTo>
                    <a:pt x="3276479" y="408747"/>
                    <a:pt x="3380304" y="381315"/>
                    <a:pt x="3489466" y="387029"/>
                  </a:cubicBezTo>
                  <a:cubicBezTo>
                    <a:pt x="3507562" y="387981"/>
                    <a:pt x="3529089" y="376360"/>
                    <a:pt x="3544712" y="364930"/>
                  </a:cubicBezTo>
                  <a:cubicBezTo>
                    <a:pt x="3559667" y="354072"/>
                    <a:pt x="3566811" y="348213"/>
                    <a:pt x="3574407" y="347308"/>
                  </a:cubicBezTo>
                  <a:lnTo>
                    <a:pt x="3574408" y="347308"/>
                  </a:lnTo>
                  <a:cubicBezTo>
                    <a:pt x="3582004" y="346403"/>
                    <a:pt x="3590053" y="350452"/>
                    <a:pt x="3606817" y="359406"/>
                  </a:cubicBezTo>
                  <a:cubicBezTo>
                    <a:pt x="3614819" y="363788"/>
                    <a:pt x="3624725" y="366454"/>
                    <a:pt x="3630632" y="372932"/>
                  </a:cubicBezTo>
                  <a:lnTo>
                    <a:pt x="3651953" y="388826"/>
                  </a:lnTo>
                  <a:lnTo>
                    <a:pt x="3630631" y="372932"/>
                  </a:lnTo>
                  <a:cubicBezTo>
                    <a:pt x="3624724" y="366454"/>
                    <a:pt x="3614818" y="363788"/>
                    <a:pt x="3606816" y="359406"/>
                  </a:cubicBezTo>
                  <a:cubicBezTo>
                    <a:pt x="3598434" y="354929"/>
                    <a:pt x="3592231" y="351678"/>
                    <a:pt x="3587173" y="349660"/>
                  </a:cubicBezTo>
                  <a:lnTo>
                    <a:pt x="3574407" y="347308"/>
                  </a:lnTo>
                  <a:lnTo>
                    <a:pt x="3562320" y="352387"/>
                  </a:lnTo>
                  <a:cubicBezTo>
                    <a:pt x="3557715" y="355322"/>
                    <a:pt x="3552190" y="359501"/>
                    <a:pt x="3544713" y="364930"/>
                  </a:cubicBezTo>
                  <a:cubicBezTo>
                    <a:pt x="3529090" y="376360"/>
                    <a:pt x="3507563" y="387981"/>
                    <a:pt x="3489467" y="387029"/>
                  </a:cubicBezTo>
                  <a:cubicBezTo>
                    <a:pt x="3380305" y="381315"/>
                    <a:pt x="3276480" y="408747"/>
                    <a:pt x="3172654" y="434656"/>
                  </a:cubicBezTo>
                  <a:cubicBezTo>
                    <a:pt x="3140649" y="442658"/>
                    <a:pt x="3109025" y="446896"/>
                    <a:pt x="3077401" y="447111"/>
                  </a:cubicBezTo>
                  <a:lnTo>
                    <a:pt x="3077400" y="447111"/>
                  </a:lnTo>
                  <a:cubicBezTo>
                    <a:pt x="3045776" y="447325"/>
                    <a:pt x="3014152" y="443515"/>
                    <a:pt x="2982147" y="435418"/>
                  </a:cubicBezTo>
                  <a:lnTo>
                    <a:pt x="2947862" y="431834"/>
                  </a:lnTo>
                  <a:lnTo>
                    <a:pt x="2947858" y="431835"/>
                  </a:lnTo>
                  <a:lnTo>
                    <a:pt x="2903549" y="439740"/>
                  </a:lnTo>
                  <a:lnTo>
                    <a:pt x="2848793" y="456372"/>
                  </a:lnTo>
                  <a:cubicBezTo>
                    <a:pt x="2844316" y="457705"/>
                    <a:pt x="2839982" y="460991"/>
                    <a:pt x="2836172" y="465063"/>
                  </a:cubicBezTo>
                  <a:close/>
                  <a:moveTo>
                    <a:pt x="1268757" y="18376"/>
                  </a:moveTo>
                  <a:cubicBezTo>
                    <a:pt x="1275401" y="18828"/>
                    <a:pt x="1281688" y="20400"/>
                    <a:pt x="1286069" y="23543"/>
                  </a:cubicBezTo>
                  <a:cubicBezTo>
                    <a:pt x="1306929" y="38116"/>
                    <a:pt x="1328552" y="44356"/>
                    <a:pt x="1350627" y="45880"/>
                  </a:cubicBezTo>
                  <a:lnTo>
                    <a:pt x="1413839" y="40286"/>
                  </a:lnTo>
                  <a:lnTo>
                    <a:pt x="1350626" y="45881"/>
                  </a:lnTo>
                  <a:cubicBezTo>
                    <a:pt x="1328551" y="44356"/>
                    <a:pt x="1306929" y="38117"/>
                    <a:pt x="1286068" y="23543"/>
                  </a:cubicBezTo>
                  <a:close/>
                  <a:moveTo>
                    <a:pt x="313532" y="14019"/>
                  </a:moveTo>
                  <a:lnTo>
                    <a:pt x="313533" y="14018"/>
                  </a:lnTo>
                  <a:cubicBezTo>
                    <a:pt x="316389" y="9826"/>
                    <a:pt x="330298" y="12112"/>
                    <a:pt x="338870" y="13446"/>
                  </a:cubicBezTo>
                  <a:lnTo>
                    <a:pt x="338902" y="13453"/>
                  </a:lnTo>
                  <a:lnTo>
                    <a:pt x="395639" y="23353"/>
                  </a:lnTo>
                  <a:lnTo>
                    <a:pt x="367327" y="19543"/>
                  </a:lnTo>
                  <a:lnTo>
                    <a:pt x="338902" y="13453"/>
                  </a:lnTo>
                  <a:lnTo>
                    <a:pt x="338869" y="13447"/>
                  </a:lnTo>
                  <a:cubicBezTo>
                    <a:pt x="334583" y="12780"/>
                    <a:pt x="328963" y="11875"/>
                    <a:pt x="324057" y="11661"/>
                  </a:cubicBezTo>
                  <a:close/>
                  <a:moveTo>
                    <a:pt x="281567" y="36346"/>
                  </a:moveTo>
                  <a:lnTo>
                    <a:pt x="295414" y="31451"/>
                  </a:lnTo>
                  <a:lnTo>
                    <a:pt x="295414" y="31452"/>
                  </a:lnTo>
                  <a:close/>
                  <a:moveTo>
                    <a:pt x="24485" y="23026"/>
                  </a:moveTo>
                  <a:lnTo>
                    <a:pt x="74128" y="20763"/>
                  </a:lnTo>
                  <a:cubicBezTo>
                    <a:pt x="91491" y="21686"/>
                    <a:pt x="108702" y="23996"/>
                    <a:pt x="125860" y="26687"/>
                  </a:cubicBezTo>
                  <a:lnTo>
                    <a:pt x="153386" y="31082"/>
                  </a:lnTo>
                  <a:lnTo>
                    <a:pt x="228943" y="39355"/>
                  </a:lnTo>
                  <a:lnTo>
                    <a:pt x="177270" y="34896"/>
                  </a:lnTo>
                  <a:lnTo>
                    <a:pt x="153386" y="31082"/>
                  </a:lnTo>
                  <a:lnTo>
                    <a:pt x="151568" y="30883"/>
                  </a:lnTo>
                  <a:cubicBezTo>
                    <a:pt x="125875" y="26653"/>
                    <a:pt x="100173" y="22148"/>
                    <a:pt x="74128" y="20764"/>
                  </a:cubicBezTo>
                  <a:close/>
                  <a:moveTo>
                    <a:pt x="0" y="29969"/>
                  </a:moveTo>
                  <a:lnTo>
                    <a:pt x="0" y="494077"/>
                  </a:lnTo>
                  <a:lnTo>
                    <a:pt x="2816" y="492950"/>
                  </a:lnTo>
                  <a:cubicBezTo>
                    <a:pt x="21485" y="484568"/>
                    <a:pt x="43011" y="481900"/>
                    <a:pt x="63586" y="478851"/>
                  </a:cubicBezTo>
                  <a:cubicBezTo>
                    <a:pt x="101307" y="473327"/>
                    <a:pt x="139218" y="469897"/>
                    <a:pt x="176938" y="464945"/>
                  </a:cubicBezTo>
                  <a:cubicBezTo>
                    <a:pt x="184940" y="463801"/>
                    <a:pt x="194084" y="461707"/>
                    <a:pt x="200181" y="456943"/>
                  </a:cubicBezTo>
                  <a:cubicBezTo>
                    <a:pt x="241900" y="424938"/>
                    <a:pt x="292578" y="415985"/>
                    <a:pt x="340773" y="419031"/>
                  </a:cubicBezTo>
                  <a:cubicBezTo>
                    <a:pt x="378685" y="421320"/>
                    <a:pt x="415834" y="423034"/>
                    <a:pt x="453363" y="419796"/>
                  </a:cubicBezTo>
                  <a:cubicBezTo>
                    <a:pt x="456221" y="419604"/>
                    <a:pt x="460031" y="419986"/>
                    <a:pt x="462125" y="421510"/>
                  </a:cubicBezTo>
                  <a:cubicBezTo>
                    <a:pt x="475080" y="431606"/>
                    <a:pt x="488606" y="432368"/>
                    <a:pt x="505181" y="434082"/>
                  </a:cubicBezTo>
                  <a:cubicBezTo>
                    <a:pt x="528614" y="436560"/>
                    <a:pt x="550140" y="434844"/>
                    <a:pt x="571859" y="430654"/>
                  </a:cubicBezTo>
                  <a:cubicBezTo>
                    <a:pt x="587671" y="427606"/>
                    <a:pt x="603672" y="421320"/>
                    <a:pt x="617771" y="413317"/>
                  </a:cubicBezTo>
                  <a:cubicBezTo>
                    <a:pt x="637391" y="402077"/>
                    <a:pt x="656254" y="397697"/>
                    <a:pt x="674922" y="412555"/>
                  </a:cubicBezTo>
                  <a:cubicBezTo>
                    <a:pt x="695115" y="428368"/>
                    <a:pt x="717976" y="422844"/>
                    <a:pt x="740267" y="423414"/>
                  </a:cubicBezTo>
                  <a:cubicBezTo>
                    <a:pt x="749981" y="423606"/>
                    <a:pt x="760269" y="423224"/>
                    <a:pt x="769604" y="425700"/>
                  </a:cubicBezTo>
                  <a:cubicBezTo>
                    <a:pt x="796654" y="432750"/>
                    <a:pt x="822755" y="443418"/>
                    <a:pt x="850188" y="448180"/>
                  </a:cubicBezTo>
                  <a:cubicBezTo>
                    <a:pt x="865429" y="450847"/>
                    <a:pt x="882383" y="446084"/>
                    <a:pt x="898197" y="442656"/>
                  </a:cubicBezTo>
                  <a:cubicBezTo>
                    <a:pt x="914199" y="439036"/>
                    <a:pt x="930010" y="433512"/>
                    <a:pt x="945443" y="427796"/>
                  </a:cubicBezTo>
                  <a:cubicBezTo>
                    <a:pt x="955919" y="423986"/>
                    <a:pt x="967349" y="420366"/>
                    <a:pt x="975732" y="413507"/>
                  </a:cubicBezTo>
                  <a:cubicBezTo>
                    <a:pt x="994784" y="397887"/>
                    <a:pt x="1014405" y="395219"/>
                    <a:pt x="1036886" y="403411"/>
                  </a:cubicBezTo>
                  <a:cubicBezTo>
                    <a:pt x="1040314" y="404745"/>
                    <a:pt x="1044314" y="404745"/>
                    <a:pt x="1048124" y="404935"/>
                  </a:cubicBezTo>
                  <a:cubicBezTo>
                    <a:pt x="1109090" y="408935"/>
                    <a:pt x="1170050" y="411413"/>
                    <a:pt x="1230632" y="417509"/>
                  </a:cubicBezTo>
                  <a:cubicBezTo>
                    <a:pt x="1255205" y="419986"/>
                    <a:pt x="1278828" y="430844"/>
                    <a:pt x="1303023" y="437702"/>
                  </a:cubicBezTo>
                  <a:cubicBezTo>
                    <a:pt x="1307977" y="439036"/>
                    <a:pt x="1313503" y="441132"/>
                    <a:pt x="1318455" y="440178"/>
                  </a:cubicBezTo>
                  <a:cubicBezTo>
                    <a:pt x="1372367" y="430654"/>
                    <a:pt x="1422853" y="444560"/>
                    <a:pt x="1472574" y="462849"/>
                  </a:cubicBezTo>
                  <a:cubicBezTo>
                    <a:pt x="1477716" y="464755"/>
                    <a:pt x="1484003" y="464183"/>
                    <a:pt x="1489719" y="463801"/>
                  </a:cubicBezTo>
                  <a:cubicBezTo>
                    <a:pt x="1505723" y="462469"/>
                    <a:pt x="1523058" y="455801"/>
                    <a:pt x="1537536" y="459801"/>
                  </a:cubicBezTo>
                  <a:cubicBezTo>
                    <a:pt x="1576018" y="470851"/>
                    <a:pt x="1614119" y="484186"/>
                    <a:pt x="1650316" y="500950"/>
                  </a:cubicBezTo>
                  <a:cubicBezTo>
                    <a:pt x="1687085" y="517905"/>
                    <a:pt x="1721184" y="532193"/>
                    <a:pt x="1763286" y="515049"/>
                  </a:cubicBezTo>
                  <a:cubicBezTo>
                    <a:pt x="1781193" y="507808"/>
                    <a:pt x="1804815" y="512953"/>
                    <a:pt x="1825392" y="514857"/>
                  </a:cubicBezTo>
                  <a:cubicBezTo>
                    <a:pt x="1840440" y="516381"/>
                    <a:pt x="1854919" y="524955"/>
                    <a:pt x="1869779" y="524955"/>
                  </a:cubicBezTo>
                  <a:cubicBezTo>
                    <a:pt x="1909407" y="524955"/>
                    <a:pt x="1944648" y="535051"/>
                    <a:pt x="1978939" y="555626"/>
                  </a:cubicBezTo>
                  <a:cubicBezTo>
                    <a:pt x="1992278" y="563626"/>
                    <a:pt x="2013042" y="558292"/>
                    <a:pt x="2030377" y="560388"/>
                  </a:cubicBezTo>
                  <a:cubicBezTo>
                    <a:pt x="2048667" y="562864"/>
                    <a:pt x="2067524" y="565150"/>
                    <a:pt x="2085053" y="570677"/>
                  </a:cubicBezTo>
                  <a:cubicBezTo>
                    <a:pt x="2130392" y="585155"/>
                    <a:pt x="2175162" y="601538"/>
                    <a:pt x="2220311" y="616778"/>
                  </a:cubicBezTo>
                  <a:cubicBezTo>
                    <a:pt x="2257458" y="629353"/>
                    <a:pt x="2294038" y="619446"/>
                    <a:pt x="2330805" y="614112"/>
                  </a:cubicBezTo>
                  <a:cubicBezTo>
                    <a:pt x="2353858" y="610682"/>
                    <a:pt x="2375382" y="602490"/>
                    <a:pt x="2401291" y="614682"/>
                  </a:cubicBezTo>
                  <a:cubicBezTo>
                    <a:pt x="2426058" y="626304"/>
                    <a:pt x="2457491" y="623636"/>
                    <a:pt x="2485306" y="629923"/>
                  </a:cubicBezTo>
                  <a:cubicBezTo>
                    <a:pt x="2508741" y="635257"/>
                    <a:pt x="2531408" y="643831"/>
                    <a:pt x="2554078" y="652213"/>
                  </a:cubicBezTo>
                  <a:cubicBezTo>
                    <a:pt x="2584941" y="663644"/>
                    <a:pt x="2615420" y="675644"/>
                    <a:pt x="2649142" y="669930"/>
                  </a:cubicBezTo>
                  <a:cubicBezTo>
                    <a:pt x="2687435" y="663452"/>
                    <a:pt x="2713722" y="687836"/>
                    <a:pt x="2743825" y="704031"/>
                  </a:cubicBezTo>
                  <a:cubicBezTo>
                    <a:pt x="2764589" y="715079"/>
                    <a:pt x="2787258" y="723272"/>
                    <a:pt x="2809929" y="730130"/>
                  </a:cubicBezTo>
                  <a:cubicBezTo>
                    <a:pt x="2840218" y="739084"/>
                    <a:pt x="2871461" y="744418"/>
                    <a:pt x="2901942" y="753181"/>
                  </a:cubicBezTo>
                  <a:cubicBezTo>
                    <a:pt x="2948046" y="766325"/>
                    <a:pt x="2994721" y="776613"/>
                    <a:pt x="3042727" y="769373"/>
                  </a:cubicBezTo>
                  <a:cubicBezTo>
                    <a:pt x="3064826" y="766135"/>
                    <a:pt x="3085402" y="766325"/>
                    <a:pt x="3107499" y="771089"/>
                  </a:cubicBezTo>
                  <a:cubicBezTo>
                    <a:pt x="3143694" y="778899"/>
                    <a:pt x="3180843" y="779852"/>
                    <a:pt x="3209992" y="808998"/>
                  </a:cubicBezTo>
                  <a:cubicBezTo>
                    <a:pt x="3220279" y="819287"/>
                    <a:pt x="3238757" y="821953"/>
                    <a:pt x="3253808" y="827287"/>
                  </a:cubicBezTo>
                  <a:cubicBezTo>
                    <a:pt x="3271144" y="833575"/>
                    <a:pt x="3283907" y="830335"/>
                    <a:pt x="3293243" y="812047"/>
                  </a:cubicBezTo>
                  <a:cubicBezTo>
                    <a:pt x="3297433" y="803856"/>
                    <a:pt x="3309436" y="795854"/>
                    <a:pt x="3318770" y="794520"/>
                  </a:cubicBezTo>
                  <a:cubicBezTo>
                    <a:pt x="3346775" y="790520"/>
                    <a:pt x="3372494" y="796426"/>
                    <a:pt x="3399545" y="809381"/>
                  </a:cubicBezTo>
                  <a:cubicBezTo>
                    <a:pt x="3424882" y="821573"/>
                    <a:pt x="3456507" y="820239"/>
                    <a:pt x="3485274" y="825001"/>
                  </a:cubicBezTo>
                  <a:cubicBezTo>
                    <a:pt x="3505656" y="828431"/>
                    <a:pt x="3526041" y="835479"/>
                    <a:pt x="3546616" y="835479"/>
                  </a:cubicBezTo>
                  <a:cubicBezTo>
                    <a:pt x="3572145" y="835479"/>
                    <a:pt x="3597481" y="829383"/>
                    <a:pt x="3623200" y="827097"/>
                  </a:cubicBezTo>
                  <a:cubicBezTo>
                    <a:pt x="3643203" y="825193"/>
                    <a:pt x="3663588" y="825955"/>
                    <a:pt x="3683590" y="823669"/>
                  </a:cubicBezTo>
                  <a:cubicBezTo>
                    <a:pt x="3699975" y="821953"/>
                    <a:pt x="3716167" y="817573"/>
                    <a:pt x="3732360" y="813953"/>
                  </a:cubicBezTo>
                  <a:cubicBezTo>
                    <a:pt x="3738266" y="812619"/>
                    <a:pt x="3744172" y="807474"/>
                    <a:pt x="3749505" y="808236"/>
                  </a:cubicBezTo>
                  <a:cubicBezTo>
                    <a:pt x="3802466" y="816429"/>
                    <a:pt x="3840568" y="779852"/>
                    <a:pt x="3885337" y="763659"/>
                  </a:cubicBezTo>
                  <a:cubicBezTo>
                    <a:pt x="3932393" y="746512"/>
                    <a:pt x="3977924" y="720224"/>
                    <a:pt x="4030502" y="728034"/>
                  </a:cubicBezTo>
                  <a:cubicBezTo>
                    <a:pt x="4062317" y="732796"/>
                    <a:pt x="4092988" y="743846"/>
                    <a:pt x="4124613" y="750515"/>
                  </a:cubicBezTo>
                  <a:cubicBezTo>
                    <a:pt x="4135853" y="752801"/>
                    <a:pt x="4148426" y="752419"/>
                    <a:pt x="4159666" y="750133"/>
                  </a:cubicBezTo>
                  <a:cubicBezTo>
                    <a:pt x="4213960" y="739654"/>
                    <a:pt x="4267492" y="738130"/>
                    <a:pt x="4320836" y="755277"/>
                  </a:cubicBezTo>
                  <a:cubicBezTo>
                    <a:pt x="4329978" y="758135"/>
                    <a:pt x="4339694" y="760801"/>
                    <a:pt x="4349221" y="760801"/>
                  </a:cubicBezTo>
                  <a:cubicBezTo>
                    <a:pt x="4401418" y="760801"/>
                    <a:pt x="4452664" y="756801"/>
                    <a:pt x="4502578" y="738130"/>
                  </a:cubicBezTo>
                  <a:cubicBezTo>
                    <a:pt x="4519342" y="731844"/>
                    <a:pt x="4539727" y="735844"/>
                    <a:pt x="4558206" y="734320"/>
                  </a:cubicBezTo>
                  <a:cubicBezTo>
                    <a:pt x="4575350" y="732988"/>
                    <a:pt x="4592877" y="732416"/>
                    <a:pt x="4609451" y="728034"/>
                  </a:cubicBezTo>
                  <a:cubicBezTo>
                    <a:pt x="4633646" y="721558"/>
                    <a:pt x="4656125" y="720796"/>
                    <a:pt x="4681082" y="726510"/>
                  </a:cubicBezTo>
                  <a:cubicBezTo>
                    <a:pt x="4704894" y="731844"/>
                    <a:pt x="4730613" y="729178"/>
                    <a:pt x="4755380" y="729368"/>
                  </a:cubicBezTo>
                  <a:cubicBezTo>
                    <a:pt x="4783003" y="729558"/>
                    <a:pt x="4810626" y="729748"/>
                    <a:pt x="4838249" y="728796"/>
                  </a:cubicBezTo>
                  <a:cubicBezTo>
                    <a:pt x="4849299" y="728416"/>
                    <a:pt x="4861872" y="720796"/>
                    <a:pt x="4871018" y="723844"/>
                  </a:cubicBezTo>
                  <a:cubicBezTo>
                    <a:pt x="4900545" y="734130"/>
                    <a:pt x="4930074" y="721748"/>
                    <a:pt x="4959601" y="727272"/>
                  </a:cubicBezTo>
                  <a:cubicBezTo>
                    <a:pt x="4974081" y="730130"/>
                    <a:pt x="4990464" y="722320"/>
                    <a:pt x="5006085" y="721558"/>
                  </a:cubicBezTo>
                  <a:cubicBezTo>
                    <a:pt x="5031613" y="720224"/>
                    <a:pt x="5057140" y="720796"/>
                    <a:pt x="5082669" y="720414"/>
                  </a:cubicBezTo>
                  <a:cubicBezTo>
                    <a:pt x="5091051" y="720224"/>
                    <a:pt x="5099244" y="719462"/>
                    <a:pt x="5107626" y="719079"/>
                  </a:cubicBezTo>
                  <a:cubicBezTo>
                    <a:pt x="5115056" y="718699"/>
                    <a:pt x="5122866" y="716985"/>
                    <a:pt x="5129915" y="718317"/>
                  </a:cubicBezTo>
                  <a:cubicBezTo>
                    <a:pt x="5155444" y="723082"/>
                    <a:pt x="5180590" y="730892"/>
                    <a:pt x="5206307" y="733940"/>
                  </a:cubicBezTo>
                  <a:cubicBezTo>
                    <a:pt x="5228596" y="736606"/>
                    <a:pt x="5251649" y="732988"/>
                    <a:pt x="5274128" y="734892"/>
                  </a:cubicBezTo>
                  <a:cubicBezTo>
                    <a:pt x="5313753" y="738130"/>
                    <a:pt x="5353378" y="743846"/>
                    <a:pt x="5393004" y="747466"/>
                  </a:cubicBezTo>
                  <a:cubicBezTo>
                    <a:pt x="5401578" y="748228"/>
                    <a:pt x="5410530" y="743464"/>
                    <a:pt x="5419294" y="743084"/>
                  </a:cubicBezTo>
                  <a:cubicBezTo>
                    <a:pt x="5446727" y="742132"/>
                    <a:pt x="5474160" y="741940"/>
                    <a:pt x="5501593" y="741370"/>
                  </a:cubicBezTo>
                  <a:cubicBezTo>
                    <a:pt x="5517214" y="741178"/>
                    <a:pt x="5533026" y="741750"/>
                    <a:pt x="5548459" y="740036"/>
                  </a:cubicBezTo>
                  <a:cubicBezTo>
                    <a:pt x="5568841" y="737750"/>
                    <a:pt x="5587320" y="734320"/>
                    <a:pt x="5606371" y="749180"/>
                  </a:cubicBezTo>
                  <a:cubicBezTo>
                    <a:pt x="5635710" y="772231"/>
                    <a:pt x="5673049" y="763277"/>
                    <a:pt x="5706958" y="768611"/>
                  </a:cubicBezTo>
                  <a:cubicBezTo>
                    <a:pt x="5715722" y="769945"/>
                    <a:pt x="5724677" y="770135"/>
                    <a:pt x="5733439" y="771659"/>
                  </a:cubicBezTo>
                  <a:cubicBezTo>
                    <a:pt x="5749633" y="774517"/>
                    <a:pt x="5765634" y="777755"/>
                    <a:pt x="5781829" y="780996"/>
                  </a:cubicBezTo>
                  <a:cubicBezTo>
                    <a:pt x="5784685" y="781566"/>
                    <a:pt x="5787923" y="781758"/>
                    <a:pt x="5790591" y="782710"/>
                  </a:cubicBezTo>
                  <a:cubicBezTo>
                    <a:pt x="5815168" y="790710"/>
                    <a:pt x="5839360" y="799854"/>
                    <a:pt x="5864317" y="806332"/>
                  </a:cubicBezTo>
                  <a:cubicBezTo>
                    <a:pt x="5876510" y="809571"/>
                    <a:pt x="5890036" y="809953"/>
                    <a:pt x="5902609" y="808236"/>
                  </a:cubicBezTo>
                  <a:cubicBezTo>
                    <a:pt x="5939376" y="803284"/>
                    <a:pt x="5975763" y="801188"/>
                    <a:pt x="6012722" y="808428"/>
                  </a:cubicBezTo>
                  <a:cubicBezTo>
                    <a:pt x="6027391" y="811285"/>
                    <a:pt x="6043775" y="806522"/>
                    <a:pt x="6059396" y="804808"/>
                  </a:cubicBezTo>
                  <a:cubicBezTo>
                    <a:pt x="6096735" y="800236"/>
                    <a:pt x="6134074" y="795282"/>
                    <a:pt x="6171604" y="790902"/>
                  </a:cubicBezTo>
                  <a:cubicBezTo>
                    <a:pt x="6195036" y="788234"/>
                    <a:pt x="6218659" y="786710"/>
                    <a:pt x="6242092" y="784044"/>
                  </a:cubicBezTo>
                  <a:cubicBezTo>
                    <a:pt x="6269143" y="780804"/>
                    <a:pt x="6296004" y="775851"/>
                    <a:pt x="6323057" y="773183"/>
                  </a:cubicBezTo>
                  <a:cubicBezTo>
                    <a:pt x="6353918" y="770135"/>
                    <a:pt x="6384971" y="769565"/>
                    <a:pt x="6415832" y="766325"/>
                  </a:cubicBezTo>
                  <a:cubicBezTo>
                    <a:pt x="6472224" y="760039"/>
                    <a:pt x="6528423" y="752609"/>
                    <a:pt x="6584811" y="745560"/>
                  </a:cubicBezTo>
                  <a:cubicBezTo>
                    <a:pt x="6639487" y="738702"/>
                    <a:pt x="6694163" y="732606"/>
                    <a:pt x="6748457" y="724034"/>
                  </a:cubicBezTo>
                  <a:cubicBezTo>
                    <a:pt x="6771318" y="720414"/>
                    <a:pt x="6793034" y="710507"/>
                    <a:pt x="6815515" y="704983"/>
                  </a:cubicBezTo>
                  <a:lnTo>
                    <a:pt x="6858000" y="695283"/>
                  </a:lnTo>
                  <a:lnTo>
                    <a:pt x="6858000" y="456"/>
                  </a:lnTo>
                  <a:lnTo>
                    <a:pt x="1687322" y="456"/>
                  </a:lnTo>
                  <a:lnTo>
                    <a:pt x="1697753" y="10970"/>
                  </a:lnTo>
                  <a:cubicBezTo>
                    <a:pt x="1707279" y="20877"/>
                    <a:pt x="1720423" y="27925"/>
                    <a:pt x="1733188" y="33639"/>
                  </a:cubicBezTo>
                  <a:cubicBezTo>
                    <a:pt x="1766335" y="48310"/>
                    <a:pt x="1800246" y="61454"/>
                    <a:pt x="1833775" y="75360"/>
                  </a:cubicBezTo>
                  <a:cubicBezTo>
                    <a:pt x="1837013" y="76694"/>
                    <a:pt x="1839679" y="80123"/>
                    <a:pt x="1842158" y="82981"/>
                  </a:cubicBezTo>
                  <a:cubicBezTo>
                    <a:pt x="1866922" y="113082"/>
                    <a:pt x="1891497" y="143371"/>
                    <a:pt x="1916454" y="173472"/>
                  </a:cubicBezTo>
                  <a:cubicBezTo>
                    <a:pt x="1921216" y="179186"/>
                    <a:pt x="1928076" y="183378"/>
                    <a:pt x="1933219" y="188902"/>
                  </a:cubicBezTo>
                  <a:cubicBezTo>
                    <a:pt x="1940459" y="196522"/>
                    <a:pt x="1949603" y="203763"/>
                    <a:pt x="1953413" y="212907"/>
                  </a:cubicBezTo>
                  <a:cubicBezTo>
                    <a:pt x="1965224" y="241672"/>
                    <a:pt x="1987894" y="254056"/>
                    <a:pt x="2016469" y="259390"/>
                  </a:cubicBezTo>
                  <a:cubicBezTo>
                    <a:pt x="2042570" y="264343"/>
                    <a:pt x="2068669" y="268535"/>
                    <a:pt x="2094578" y="274249"/>
                  </a:cubicBezTo>
                  <a:cubicBezTo>
                    <a:pt x="2126201" y="281107"/>
                    <a:pt x="2157636" y="288537"/>
                    <a:pt x="2188879" y="296920"/>
                  </a:cubicBezTo>
                  <a:cubicBezTo>
                    <a:pt x="2202404" y="300540"/>
                    <a:pt x="2216692" y="304730"/>
                    <a:pt x="2228314" y="312160"/>
                  </a:cubicBezTo>
                  <a:cubicBezTo>
                    <a:pt x="2260890" y="332735"/>
                    <a:pt x="2295753" y="346641"/>
                    <a:pt x="2334044" y="341117"/>
                  </a:cubicBezTo>
                  <a:cubicBezTo>
                    <a:pt x="2364715" y="336735"/>
                    <a:pt x="2390434" y="347975"/>
                    <a:pt x="2409485" y="365502"/>
                  </a:cubicBezTo>
                  <a:lnTo>
                    <a:pt x="2409487" y="365504"/>
                  </a:lnTo>
                  <a:lnTo>
                    <a:pt x="2463015" y="388434"/>
                  </a:lnTo>
                  <a:lnTo>
                    <a:pt x="2463017" y="388434"/>
                  </a:lnTo>
                  <a:lnTo>
                    <a:pt x="2518262" y="379792"/>
                  </a:lnTo>
                  <a:lnTo>
                    <a:pt x="2518263" y="379791"/>
                  </a:lnTo>
                  <a:cubicBezTo>
                    <a:pt x="2527789" y="377124"/>
                    <a:pt x="2536456" y="375980"/>
                    <a:pt x="2545005" y="376147"/>
                  </a:cubicBezTo>
                  <a:lnTo>
                    <a:pt x="2545006" y="376147"/>
                  </a:lnTo>
                  <a:cubicBezTo>
                    <a:pt x="2553555" y="376313"/>
                    <a:pt x="2561985" y="377790"/>
                    <a:pt x="2571034" y="380361"/>
                  </a:cubicBezTo>
                  <a:cubicBezTo>
                    <a:pt x="2612945" y="392363"/>
                    <a:pt x="2640950" y="424940"/>
                    <a:pt x="2668001" y="453514"/>
                  </a:cubicBezTo>
                  <a:cubicBezTo>
                    <a:pt x="2691054" y="477900"/>
                    <a:pt x="2716963" y="491615"/>
                    <a:pt x="2745348" y="501904"/>
                  </a:cubicBezTo>
                  <a:lnTo>
                    <a:pt x="2745351" y="501906"/>
                  </a:lnTo>
                  <a:lnTo>
                    <a:pt x="2778005" y="507825"/>
                  </a:lnTo>
                  <a:lnTo>
                    <a:pt x="2785439" y="507405"/>
                  </a:lnTo>
                  <a:lnTo>
                    <a:pt x="2811779" y="497326"/>
                  </a:lnTo>
                  <a:lnTo>
                    <a:pt x="2811786" y="497322"/>
                  </a:lnTo>
                  <a:lnTo>
                    <a:pt x="2811786" y="497323"/>
                  </a:lnTo>
                  <a:lnTo>
                    <a:pt x="2811779" y="497326"/>
                  </a:lnTo>
                  <a:lnTo>
                    <a:pt x="2793022" y="506976"/>
                  </a:lnTo>
                  <a:lnTo>
                    <a:pt x="2785439" y="507405"/>
                  </a:lnTo>
                  <a:lnTo>
                    <a:pt x="2782304" y="508605"/>
                  </a:lnTo>
                  <a:lnTo>
                    <a:pt x="2778005" y="507825"/>
                  </a:lnTo>
                  <a:lnTo>
                    <a:pt x="2770757" y="508235"/>
                  </a:lnTo>
                  <a:lnTo>
                    <a:pt x="2745351" y="501906"/>
                  </a:lnTo>
                  <a:lnTo>
                    <a:pt x="2745347" y="501904"/>
                  </a:lnTo>
                  <a:cubicBezTo>
                    <a:pt x="2716962" y="491615"/>
                    <a:pt x="2691053" y="477900"/>
                    <a:pt x="2668000" y="453514"/>
                  </a:cubicBezTo>
                  <a:cubicBezTo>
                    <a:pt x="2640949" y="424940"/>
                    <a:pt x="2612944" y="392363"/>
                    <a:pt x="2571033" y="380361"/>
                  </a:cubicBezTo>
                  <a:lnTo>
                    <a:pt x="2545006" y="376147"/>
                  </a:lnTo>
                  <a:lnTo>
                    <a:pt x="2518264" y="379791"/>
                  </a:lnTo>
                  <a:lnTo>
                    <a:pt x="2518262" y="379792"/>
                  </a:lnTo>
                  <a:lnTo>
                    <a:pt x="2490550" y="386372"/>
                  </a:lnTo>
                  <a:lnTo>
                    <a:pt x="2463017" y="388434"/>
                  </a:lnTo>
                  <a:lnTo>
                    <a:pt x="2463016" y="388434"/>
                  </a:lnTo>
                  <a:lnTo>
                    <a:pt x="2463015" y="388434"/>
                  </a:lnTo>
                  <a:lnTo>
                    <a:pt x="2435912" y="382603"/>
                  </a:lnTo>
                  <a:lnTo>
                    <a:pt x="2409487" y="365504"/>
                  </a:lnTo>
                  <a:lnTo>
                    <a:pt x="2409484" y="365502"/>
                  </a:lnTo>
                  <a:cubicBezTo>
                    <a:pt x="2390433" y="347975"/>
                    <a:pt x="2364714" y="336735"/>
                    <a:pt x="2334043" y="341117"/>
                  </a:cubicBezTo>
                  <a:cubicBezTo>
                    <a:pt x="2295752" y="346641"/>
                    <a:pt x="2260889" y="332735"/>
                    <a:pt x="2228313" y="312160"/>
                  </a:cubicBezTo>
                  <a:cubicBezTo>
                    <a:pt x="2216691" y="304730"/>
                    <a:pt x="2202403" y="300540"/>
                    <a:pt x="2188878" y="296920"/>
                  </a:cubicBezTo>
                  <a:cubicBezTo>
                    <a:pt x="2157635" y="288537"/>
                    <a:pt x="2126200" y="281107"/>
                    <a:pt x="2094577" y="274249"/>
                  </a:cubicBezTo>
                  <a:cubicBezTo>
                    <a:pt x="2068668" y="268535"/>
                    <a:pt x="2042569" y="264343"/>
                    <a:pt x="2016468" y="259390"/>
                  </a:cubicBezTo>
                  <a:cubicBezTo>
                    <a:pt x="1987893" y="254056"/>
                    <a:pt x="1965223" y="241672"/>
                    <a:pt x="1953412" y="212907"/>
                  </a:cubicBezTo>
                  <a:cubicBezTo>
                    <a:pt x="1949602" y="203763"/>
                    <a:pt x="1940458" y="196522"/>
                    <a:pt x="1933218" y="188902"/>
                  </a:cubicBezTo>
                  <a:cubicBezTo>
                    <a:pt x="1928075" y="183378"/>
                    <a:pt x="1921215" y="179186"/>
                    <a:pt x="1916453" y="173472"/>
                  </a:cubicBezTo>
                  <a:cubicBezTo>
                    <a:pt x="1891496" y="143371"/>
                    <a:pt x="1866921" y="113082"/>
                    <a:pt x="1842157" y="82981"/>
                  </a:cubicBezTo>
                  <a:cubicBezTo>
                    <a:pt x="1839678" y="80123"/>
                    <a:pt x="1837012" y="76694"/>
                    <a:pt x="1833774" y="75360"/>
                  </a:cubicBezTo>
                  <a:cubicBezTo>
                    <a:pt x="1800245" y="61454"/>
                    <a:pt x="1766334" y="48311"/>
                    <a:pt x="1733187" y="33639"/>
                  </a:cubicBezTo>
                  <a:cubicBezTo>
                    <a:pt x="1720422" y="27925"/>
                    <a:pt x="1707278" y="20877"/>
                    <a:pt x="1697752" y="10971"/>
                  </a:cubicBezTo>
                  <a:lnTo>
                    <a:pt x="1687320" y="456"/>
                  </a:lnTo>
                  <a:lnTo>
                    <a:pt x="916806" y="456"/>
                  </a:lnTo>
                  <a:lnTo>
                    <a:pt x="927155" y="9636"/>
                  </a:lnTo>
                  <a:cubicBezTo>
                    <a:pt x="994785" y="53644"/>
                    <a:pt x="1030980" y="52500"/>
                    <a:pt x="1097087" y="6016"/>
                  </a:cubicBezTo>
                  <a:cubicBezTo>
                    <a:pt x="1103945" y="1254"/>
                    <a:pt x="1118613" y="-2176"/>
                    <a:pt x="1123185" y="1634"/>
                  </a:cubicBezTo>
                  <a:cubicBezTo>
                    <a:pt x="1142617" y="17446"/>
                    <a:pt x="1162953" y="24495"/>
                    <a:pt x="1184028" y="26353"/>
                  </a:cubicBezTo>
                  <a:cubicBezTo>
                    <a:pt x="1162953" y="24495"/>
                    <a:pt x="1142616" y="17447"/>
                    <a:pt x="1123184" y="1635"/>
                  </a:cubicBezTo>
                  <a:cubicBezTo>
                    <a:pt x="1118612" y="-2175"/>
                    <a:pt x="1103944" y="1255"/>
                    <a:pt x="1097086" y="6017"/>
                  </a:cubicBezTo>
                  <a:cubicBezTo>
                    <a:pt x="1030979" y="52501"/>
                    <a:pt x="994784" y="53645"/>
                    <a:pt x="927154" y="9637"/>
                  </a:cubicBezTo>
                  <a:lnTo>
                    <a:pt x="916804" y="456"/>
                  </a:lnTo>
                  <a:lnTo>
                    <a:pt x="578772" y="456"/>
                  </a:lnTo>
                  <a:lnTo>
                    <a:pt x="556046" y="6589"/>
                  </a:lnTo>
                  <a:lnTo>
                    <a:pt x="517850" y="15506"/>
                  </a:lnTo>
                  <a:lnTo>
                    <a:pt x="556047" y="6588"/>
                  </a:lnTo>
                  <a:lnTo>
                    <a:pt x="578770" y="456"/>
                  </a:lnTo>
                  <a:lnTo>
                    <a:pt x="0" y="456"/>
                  </a:lnTo>
                  <a:lnTo>
                    <a:pt x="0" y="20445"/>
                  </a:lnTo>
                  <a:lnTo>
                    <a:pt x="0" y="29969"/>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2" name="Content Placeholder 1">
            <a:extLst>
              <a:ext uri="{FF2B5EF4-FFF2-40B4-BE49-F238E27FC236}">
                <a16:creationId xmlns:a16="http://schemas.microsoft.com/office/drawing/2014/main" id="{DFE3AF2C-7119-4DCC-8B09-AF63584347ED}"/>
              </a:ext>
            </a:extLst>
          </p:cNvPr>
          <p:cNvGraphicFramePr>
            <a:graphicFrameLocks noGrp="1"/>
          </p:cNvGraphicFramePr>
          <p:nvPr>
            <p:ph idx="1"/>
            <p:extLst>
              <p:ext uri="{D42A27DB-BD31-4B8C-83A1-F6EECF244321}">
                <p14:modId xmlns:p14="http://schemas.microsoft.com/office/powerpoint/2010/main" val="2830520370"/>
              </p:ext>
            </p:extLst>
          </p:nvPr>
        </p:nvGraphicFramePr>
        <p:xfrm>
          <a:off x="5222081" y="1641752"/>
          <a:ext cx="6134894" cy="396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person wearing glasses and looking at the camera&#10;&#10;Description automatically generated">
            <a:extLst>
              <a:ext uri="{FF2B5EF4-FFF2-40B4-BE49-F238E27FC236}">
                <a16:creationId xmlns:a16="http://schemas.microsoft.com/office/drawing/2014/main" id="{8CE21B6F-7132-402B-A675-FCDEB95CED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02592" y="967451"/>
            <a:ext cx="1786265" cy="1817695"/>
          </a:xfrm>
          <a:prstGeom prst="rect">
            <a:avLst/>
          </a:prstGeom>
        </p:spPr>
      </p:pic>
    </p:spTree>
    <p:extLst>
      <p:ext uri="{BB962C8B-B14F-4D97-AF65-F5344CB8AC3E}">
        <p14:creationId xmlns:p14="http://schemas.microsoft.com/office/powerpoint/2010/main" val="27684911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01306D93-A1AB-43DF-9C45-E5CA1548045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07EADD8E-01AE-47DF-B230-39AB9731761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22B0EA2A-77ED-4045-BC5E-79FB0703493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1AF7A3B7-F7CF-4C54-B443-3AD66C802B5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D961143F-A961-4A79-B976-CD42CC80064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9261D-7075-4423-9515-4B52AC95F862}"/>
              </a:ext>
            </a:extLst>
          </p:cNvPr>
          <p:cNvSpPr>
            <a:spLocks noGrp="1"/>
          </p:cNvSpPr>
          <p:nvPr>
            <p:ph type="title"/>
          </p:nvPr>
        </p:nvSpPr>
        <p:spPr/>
        <p:txBody>
          <a:bodyPr/>
          <a:lstStyle/>
          <a:p>
            <a:r>
              <a:rPr lang="en-US" dirty="0"/>
              <a:t>¿</a:t>
            </a:r>
            <a:r>
              <a:rPr lang="en-US" dirty="0" err="1"/>
              <a:t>Cuándo</a:t>
            </a:r>
            <a:r>
              <a:rPr lang="en-US" dirty="0"/>
              <a:t> </a:t>
            </a:r>
            <a:r>
              <a:rPr lang="en-US" dirty="0" err="1"/>
              <a:t>utilizar</a:t>
            </a:r>
            <a:r>
              <a:rPr lang="en-US" dirty="0"/>
              <a:t> </a:t>
            </a:r>
            <a:r>
              <a:rPr lang="en-US" dirty="0" err="1"/>
              <a:t>esta</a:t>
            </a:r>
            <a:r>
              <a:rPr lang="en-US" dirty="0"/>
              <a:t> </a:t>
            </a:r>
            <a:r>
              <a:rPr lang="en-US" dirty="0" err="1"/>
              <a:t>arquitectura</a:t>
            </a:r>
            <a:r>
              <a:rPr lang="en-US" dirty="0"/>
              <a:t>?</a:t>
            </a:r>
          </a:p>
        </p:txBody>
      </p:sp>
      <p:graphicFrame>
        <p:nvGraphicFramePr>
          <p:cNvPr id="7" name="Content Placeholder 2">
            <a:extLst>
              <a:ext uri="{FF2B5EF4-FFF2-40B4-BE49-F238E27FC236}">
                <a16:creationId xmlns:a16="http://schemas.microsoft.com/office/drawing/2014/main" id="{08AB966F-B215-420D-BFF4-CA40D3F0F92C}"/>
              </a:ext>
            </a:extLst>
          </p:cNvPr>
          <p:cNvGraphicFramePr>
            <a:graphicFrameLocks noGrp="1"/>
          </p:cNvGraphicFramePr>
          <p:nvPr>
            <p:ph idx="1"/>
            <p:extLst>
              <p:ext uri="{D42A27DB-BD31-4B8C-83A1-F6EECF244321}">
                <p14:modId xmlns:p14="http://schemas.microsoft.com/office/powerpoint/2010/main" val="7062136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BE4389DF-1088-4356-A2DE-CD71F404B382}"/>
              </a:ext>
            </a:extLst>
          </p:cNvPr>
          <p:cNvSpPr txBox="1"/>
          <p:nvPr/>
        </p:nvSpPr>
        <p:spPr>
          <a:xfrm>
            <a:off x="143724" y="6409279"/>
            <a:ext cx="6094602" cy="369332"/>
          </a:xfrm>
          <a:prstGeom prst="rect">
            <a:avLst/>
          </a:prstGeom>
          <a:noFill/>
        </p:spPr>
        <p:txBody>
          <a:bodyPr wrap="square">
            <a:spAutoFit/>
          </a:bodyPr>
          <a:lstStyle/>
          <a:p>
            <a:r>
              <a:rPr lang="es-MX" sz="900" dirty="0"/>
              <a:t>Microsoft (2020) Arquitectura basada en eventos, Recuperado de https://docs.microsoft.com/es-es/azure/architecture/guide/architecture-styles/event-driven</a:t>
            </a:r>
          </a:p>
        </p:txBody>
      </p:sp>
    </p:spTree>
    <p:extLst>
      <p:ext uri="{BB962C8B-B14F-4D97-AF65-F5344CB8AC3E}">
        <p14:creationId xmlns:p14="http://schemas.microsoft.com/office/powerpoint/2010/main" val="226745387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5C821B0B-336D-4DA7-A85D-EFFFB812469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0BB2F42E-0EF5-4FC7-A73D-9521953BEDA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graphicEl>
                                              <a:dgm id="{0B796CD4-51C7-45F7-8043-2027B8AD302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793021CE-E638-40B5-84FD-F4064012C65F}"/>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7636619F-354F-4B73-BDC9-85E937CA245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graphicEl>
                                              <a:dgm id="{32FBB324-DB22-45C9-8E86-41AC4E8F17B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6B279730-C1DF-4A57-810C-05FFE83B1264}"/>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graphicEl>
                                              <a:dgm id="{04AC5FE6-65FC-4EBE-9F93-BEABB9330739}"/>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graphicEl>
                                              <a:dgm id="{5615E85E-AAC3-4A9A-AE22-F5D893ECFC51}"/>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7CD46064-7B88-4121-AFA3-008370558CE1}"/>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graphicEl>
                                              <a:dgm id="{016C198C-5280-497C-A81E-C5EFC90C1270}"/>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graphicEl>
                                              <a:dgm id="{0565EE0D-681E-444E-A2EF-980C8D5464E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a:extLst>
              <a:ext uri="{FF2B5EF4-FFF2-40B4-BE49-F238E27FC236}">
                <a16:creationId xmlns:a16="http://schemas.microsoft.com/office/drawing/2014/main" id="{81B4E0DE-B316-40D1-A34B-1D1F1DA69BA4}"/>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a:solidFill>
                  <a:schemeClr val="bg1"/>
                </a:solidFill>
              </a:rPr>
              <a:t>Ventajas</a:t>
            </a:r>
          </a:p>
        </p:txBody>
      </p:sp>
      <p:cxnSp>
        <p:nvCxnSpPr>
          <p:cNvPr id="21" name="Straight Connector 2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D13EFC97-8BCA-4CB0-8C9D-EA3C370E98B2}"/>
              </a:ext>
            </a:extLst>
          </p:cNvPr>
          <p:cNvSpPr>
            <a:spLocks noGrp="1"/>
          </p:cNvSpPr>
          <p:nvPr>
            <p:ph sz="half" idx="1"/>
          </p:nvPr>
        </p:nvSpPr>
        <p:spPr>
          <a:xfrm>
            <a:off x="897769" y="1909192"/>
            <a:ext cx="4586513" cy="3647710"/>
          </a:xfrm>
        </p:spPr>
        <p:txBody>
          <a:bodyPr vert="horz" lIns="91440" tIns="45720" rIns="91440" bIns="45720" rtlCol="0">
            <a:normAutofit/>
          </a:bodyPr>
          <a:lstStyle/>
          <a:p>
            <a:r>
              <a:rPr lang="en-US" sz="2000">
                <a:solidFill>
                  <a:schemeClr val="bg1"/>
                </a:solidFill>
              </a:rPr>
              <a:t>Se desvinculan productores y consumidores.</a:t>
            </a:r>
          </a:p>
          <a:p>
            <a:r>
              <a:rPr lang="en-US" sz="2000">
                <a:solidFill>
                  <a:schemeClr val="bg1"/>
                </a:solidFill>
              </a:rPr>
              <a:t>No existen integraciones de punto a punto. Es fácil agregar nuevos consumidores al sistema.</a:t>
            </a:r>
          </a:p>
          <a:p>
            <a:r>
              <a:rPr lang="en-US" sz="2000">
                <a:solidFill>
                  <a:schemeClr val="bg1"/>
                </a:solidFill>
              </a:rPr>
              <a:t>Los consumidores pueden responder a eventos inmediatamente a medida que llegan.</a:t>
            </a:r>
          </a:p>
          <a:p>
            <a:r>
              <a:rPr lang="en-US" sz="2000">
                <a:solidFill>
                  <a:schemeClr val="bg1"/>
                </a:solidFill>
              </a:rPr>
              <a:t>Muy escalable y distribuida.</a:t>
            </a:r>
          </a:p>
          <a:p>
            <a:r>
              <a:rPr lang="en-US" sz="2000">
                <a:solidFill>
                  <a:schemeClr val="bg1"/>
                </a:solidFill>
              </a:rPr>
              <a:t>Los subsistemas tienen vistas independientes del flujo de eventos.</a:t>
            </a:r>
          </a:p>
        </p:txBody>
      </p:sp>
      <p:cxnSp>
        <p:nvCxnSpPr>
          <p:cNvPr id="23" name="Straight Connector 2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B198B84E-6BA1-4EBA-ADD2-ED6E3F080B05}"/>
              </a:ext>
            </a:extLst>
          </p:cNvPr>
          <p:cNvPicPr>
            <a:picLocks noGrp="1" noChangeAspect="1"/>
          </p:cNvPicPr>
          <p:nvPr>
            <p:ph sz="half" idx="2"/>
          </p:nvPr>
        </p:nvPicPr>
        <p:blipFill rotWithShape="1">
          <a:blip r:embed="rId2"/>
          <a:srcRect l="14674" r="2699"/>
          <a:stretch/>
        </p:blipFill>
        <p:spPr>
          <a:xfrm>
            <a:off x="6525453" y="10"/>
            <a:ext cx="5666547" cy="6857990"/>
          </a:xfrm>
          <a:prstGeom prst="rect">
            <a:avLst/>
          </a:prstGeom>
        </p:spPr>
      </p:pic>
      <p:sp>
        <p:nvSpPr>
          <p:cNvPr id="10" name="TextBox 9">
            <a:extLst>
              <a:ext uri="{FF2B5EF4-FFF2-40B4-BE49-F238E27FC236}">
                <a16:creationId xmlns:a16="http://schemas.microsoft.com/office/drawing/2014/main" id="{6A5BCFAC-AFCA-4A9F-8B22-F9C0291C6CED}"/>
              </a:ext>
            </a:extLst>
          </p:cNvPr>
          <p:cNvSpPr txBox="1"/>
          <p:nvPr/>
        </p:nvSpPr>
        <p:spPr>
          <a:xfrm>
            <a:off x="143724" y="6409279"/>
            <a:ext cx="6094602" cy="369332"/>
          </a:xfrm>
          <a:prstGeom prst="rect">
            <a:avLst/>
          </a:prstGeom>
          <a:noFill/>
        </p:spPr>
        <p:txBody>
          <a:bodyPr wrap="square">
            <a:spAutoFit/>
          </a:bodyPr>
          <a:lstStyle/>
          <a:p>
            <a:r>
              <a:rPr lang="es-MX" sz="900" dirty="0">
                <a:solidFill>
                  <a:schemeClr val="bg1"/>
                </a:solidFill>
              </a:rPr>
              <a:t>Microsoft (2020) Arquitectura basada en eventos, Recuperado de https://docs.microsoft.com/es-es/azure/architecture/guide/architecture-styles/event-driven</a:t>
            </a:r>
          </a:p>
        </p:txBody>
      </p:sp>
    </p:spTree>
    <p:extLst>
      <p:ext uri="{BB962C8B-B14F-4D97-AF65-F5344CB8AC3E}">
        <p14:creationId xmlns:p14="http://schemas.microsoft.com/office/powerpoint/2010/main" val="52669525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F5B8C86F-F65C-4F17-9DC8-83AADA16DE54}"/>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a:solidFill>
                  <a:schemeClr val="bg1"/>
                </a:solidFill>
              </a:rPr>
              <a:t>Desventajas</a:t>
            </a:r>
          </a:p>
        </p:txBody>
      </p:sp>
      <p:cxnSp>
        <p:nvCxnSpPr>
          <p:cNvPr id="28"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76571A8-EC9F-454F-934F-060E29487926}"/>
              </a:ext>
            </a:extLst>
          </p:cNvPr>
          <p:cNvSpPr>
            <a:spLocks noGrp="1"/>
          </p:cNvSpPr>
          <p:nvPr>
            <p:ph sz="half" idx="1"/>
          </p:nvPr>
        </p:nvSpPr>
        <p:spPr>
          <a:xfrm>
            <a:off x="897769" y="1909192"/>
            <a:ext cx="4586513" cy="3647710"/>
          </a:xfrm>
        </p:spPr>
        <p:txBody>
          <a:bodyPr vert="horz" lIns="91440" tIns="45720" rIns="91440" bIns="45720" rtlCol="0">
            <a:normAutofit/>
          </a:bodyPr>
          <a:lstStyle/>
          <a:p>
            <a:r>
              <a:rPr lang="en-US" sz="2000">
                <a:solidFill>
                  <a:schemeClr val="bg1"/>
                </a:solidFill>
              </a:rPr>
              <a:t>Entrega garantizada. En algunos sistemas, especialmente en escenarios de IoT, es fundamental garantizar la entrega de los eventos.</a:t>
            </a:r>
          </a:p>
          <a:p>
            <a:r>
              <a:rPr lang="en-US" sz="2000">
                <a:solidFill>
                  <a:schemeClr val="bg1"/>
                </a:solidFill>
              </a:rPr>
              <a:t>Procesamiento de eventos en orden o exactamente una vez. </a:t>
            </a:r>
          </a:p>
        </p:txBody>
      </p: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rawing of a cartoon character&#10;&#10;Description automatically generated">
            <a:extLst>
              <a:ext uri="{FF2B5EF4-FFF2-40B4-BE49-F238E27FC236}">
                <a16:creationId xmlns:a16="http://schemas.microsoft.com/office/drawing/2014/main" id="{7D707F6F-082F-491B-887C-033C5F89F7B3}"/>
              </a:ext>
            </a:extLst>
          </p:cNvPr>
          <p:cNvPicPr>
            <a:picLocks noGrp="1" noChangeAspect="1"/>
          </p:cNvPicPr>
          <p:nvPr>
            <p:ph sz="half" idx="2"/>
          </p:nvPr>
        </p:nvPicPr>
        <p:blipFill rotWithShape="1">
          <a:blip r:embed="rId2"/>
          <a:srcRect l="10061" r="7312"/>
          <a:stretch/>
        </p:blipFill>
        <p:spPr>
          <a:xfrm>
            <a:off x="6525453" y="10"/>
            <a:ext cx="5666547" cy="6857990"/>
          </a:xfrm>
          <a:prstGeom prst="rect">
            <a:avLst/>
          </a:prstGeom>
        </p:spPr>
      </p:pic>
      <p:sp>
        <p:nvSpPr>
          <p:cNvPr id="16" name="TextBox 15">
            <a:extLst>
              <a:ext uri="{FF2B5EF4-FFF2-40B4-BE49-F238E27FC236}">
                <a16:creationId xmlns:a16="http://schemas.microsoft.com/office/drawing/2014/main" id="{21D09E4C-6ED6-47CE-AC42-96FE201FFA8F}"/>
              </a:ext>
            </a:extLst>
          </p:cNvPr>
          <p:cNvSpPr txBox="1"/>
          <p:nvPr/>
        </p:nvSpPr>
        <p:spPr>
          <a:xfrm>
            <a:off x="143724" y="6409279"/>
            <a:ext cx="6094602" cy="369332"/>
          </a:xfrm>
          <a:prstGeom prst="rect">
            <a:avLst/>
          </a:prstGeom>
          <a:noFill/>
        </p:spPr>
        <p:txBody>
          <a:bodyPr wrap="square">
            <a:spAutoFit/>
          </a:bodyPr>
          <a:lstStyle/>
          <a:p>
            <a:r>
              <a:rPr lang="es-MX" sz="900" dirty="0">
                <a:solidFill>
                  <a:schemeClr val="bg1"/>
                </a:solidFill>
              </a:rPr>
              <a:t>Microsoft (2020) Arquitectura basada en eventos, Recuperado de https://docs.microsoft.com/es-es/azure/architecture/guide/architecture-styles/event-driven</a:t>
            </a:r>
          </a:p>
        </p:txBody>
      </p:sp>
    </p:spTree>
    <p:extLst>
      <p:ext uri="{BB962C8B-B14F-4D97-AF65-F5344CB8AC3E}">
        <p14:creationId xmlns:p14="http://schemas.microsoft.com/office/powerpoint/2010/main" val="155032936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539B7E-1935-4483-B250-99C200D0B372}"/>
              </a:ext>
            </a:extLst>
          </p:cNvPr>
          <p:cNvSpPr>
            <a:spLocks noGrp="1"/>
          </p:cNvSpPr>
          <p:nvPr>
            <p:ph type="title"/>
          </p:nvPr>
        </p:nvSpPr>
        <p:spPr>
          <a:xfrm>
            <a:off x="838200" y="1641752"/>
            <a:ext cx="6140449" cy="1323439"/>
          </a:xfrm>
        </p:spPr>
        <p:txBody>
          <a:bodyPr anchor="t">
            <a:normAutofit/>
          </a:bodyPr>
          <a:lstStyle/>
          <a:p>
            <a:r>
              <a:rPr lang="es-MX" sz="4000">
                <a:solidFill>
                  <a:schemeClr val="bg1"/>
                </a:solidFill>
              </a:rPr>
              <a:t>Escenarios</a:t>
            </a:r>
            <a:r>
              <a:rPr lang="en-US" sz="4000">
                <a:solidFill>
                  <a:schemeClr val="bg1"/>
                </a:solidFill>
              </a:rPr>
              <a:t> de aplicacion</a:t>
            </a:r>
          </a:p>
        </p:txBody>
      </p:sp>
      <p:sp>
        <p:nvSpPr>
          <p:cNvPr id="8" name="Content Placeholder 2">
            <a:extLst>
              <a:ext uri="{FF2B5EF4-FFF2-40B4-BE49-F238E27FC236}">
                <a16:creationId xmlns:a16="http://schemas.microsoft.com/office/drawing/2014/main" id="{50B496E0-D802-499A-BE13-B8DB2C51221F}"/>
              </a:ext>
            </a:extLst>
          </p:cNvPr>
          <p:cNvSpPr>
            <a:spLocks noGrp="1"/>
          </p:cNvSpPr>
          <p:nvPr>
            <p:ph idx="1"/>
          </p:nvPr>
        </p:nvSpPr>
        <p:spPr>
          <a:xfrm>
            <a:off x="838200" y="3146400"/>
            <a:ext cx="6140449" cy="2862288"/>
          </a:xfrm>
        </p:spPr>
        <p:txBody>
          <a:bodyPr>
            <a:normAutofit/>
          </a:bodyPr>
          <a:lstStyle/>
          <a:p>
            <a:r>
              <a:rPr lang="es-MX" sz="2200">
                <a:solidFill>
                  <a:schemeClr val="bg1">
                    <a:alpha val="80000"/>
                  </a:schemeClr>
                </a:solidFill>
              </a:rPr>
              <a:t>FOTA (Firmware Over The Air) upgrade para IoTs o dispositivos moviles, el desafio de entregrar una actualizacion personalizada a un gran numero de dispositivos que lo pidan de forma concurrente</a:t>
            </a:r>
          </a:p>
          <a:p>
            <a:r>
              <a:rPr lang="es-MX" sz="2200">
                <a:solidFill>
                  <a:schemeClr val="bg1">
                    <a:alpha val="80000"/>
                  </a:schemeClr>
                </a:solidFill>
              </a:rPr>
              <a:t>Bitacora de eventos masivos, el desafio de registrar los eventos occurridos en un aplicacion de alta demanda sin afectar el desempeño de la misma.</a:t>
            </a:r>
          </a:p>
        </p:txBody>
      </p:sp>
      <p:grpSp>
        <p:nvGrpSpPr>
          <p:cNvPr id="12" name="Group 11">
            <a:extLst>
              <a:ext uri="{FF2B5EF4-FFF2-40B4-BE49-F238E27FC236}">
                <a16:creationId xmlns:a16="http://schemas.microsoft.com/office/drawing/2014/main" id="{B868920F-3C89-4780-A399-2A0099F45D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4572000" cy="6858001"/>
            <a:chOff x="7620000" y="-1"/>
            <a:chExt cx="4572000" cy="6858001"/>
          </a:xfrm>
          <a:effectLst>
            <a:outerShdw blurRad="381000" dist="152400" dir="10800000" algn="ctr" rotWithShape="0">
              <a:srgbClr val="000000">
                <a:alpha val="10000"/>
              </a:srgbClr>
            </a:outerShdw>
          </a:effectLst>
        </p:grpSpPr>
        <p:grpSp>
          <p:nvGrpSpPr>
            <p:cNvPr id="13" name="Group 12">
              <a:extLst>
                <a:ext uri="{FF2B5EF4-FFF2-40B4-BE49-F238E27FC236}">
                  <a16:creationId xmlns:a16="http://schemas.microsoft.com/office/drawing/2014/main" id="{86BC9098-A1F2-42B4-B3CE-C89D727FAFE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48048" y="0"/>
              <a:ext cx="4543952" cy="6858000"/>
              <a:chOff x="7648048" y="0"/>
              <a:chExt cx="4543952" cy="6858000"/>
            </a:xfrm>
          </p:grpSpPr>
          <p:sp>
            <p:nvSpPr>
              <p:cNvPr id="17" name="Freeform: Shape 16">
                <a:extLst>
                  <a:ext uri="{FF2B5EF4-FFF2-40B4-BE49-F238E27FC236}">
                    <a16:creationId xmlns:a16="http://schemas.microsoft.com/office/drawing/2014/main" id="{421BA563-EEB4-4E92-9277-DBB5C6315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48048" y="0"/>
                <a:ext cx="4543952" cy="6858000"/>
              </a:xfrm>
              <a:custGeom>
                <a:avLst/>
                <a:gdLst>
                  <a:gd name="connsiteX0" fmla="*/ 328959 w 4543952"/>
                  <a:gd name="connsiteY0" fmla="*/ 6564619 h 6858000"/>
                  <a:gd name="connsiteX1" fmla="*/ 306480 w 4543952"/>
                  <a:gd name="connsiteY1" fmla="*/ 6588624 h 6858000"/>
                  <a:gd name="connsiteX2" fmla="*/ 289858 w 4543952"/>
                  <a:gd name="connsiteY2" fmla="*/ 6625223 h 6858000"/>
                  <a:gd name="connsiteX3" fmla="*/ 289858 w 4543952"/>
                  <a:gd name="connsiteY3" fmla="*/ 6625224 h 6858000"/>
                  <a:gd name="connsiteX4" fmla="*/ 289870 w 4543952"/>
                  <a:gd name="connsiteY4" fmla="*/ 6645551 h 6858000"/>
                  <a:gd name="connsiteX5" fmla="*/ 296953 w 4543952"/>
                  <a:gd name="connsiteY5" fmla="*/ 6662539 h 6858000"/>
                  <a:gd name="connsiteX6" fmla="*/ 296953 w 4543952"/>
                  <a:gd name="connsiteY6" fmla="*/ 6662541 h 6858000"/>
                  <a:gd name="connsiteX7" fmla="*/ 296954 w 4543952"/>
                  <a:gd name="connsiteY7" fmla="*/ 6662543 h 6858000"/>
                  <a:gd name="connsiteX8" fmla="*/ 311551 w 4543952"/>
                  <a:gd name="connsiteY8" fmla="*/ 6702975 h 6858000"/>
                  <a:gd name="connsiteX9" fmla="*/ 297715 w 4543952"/>
                  <a:gd name="connsiteY9" fmla="*/ 6742551 h 6858000"/>
                  <a:gd name="connsiteX10" fmla="*/ 297714 w 4543952"/>
                  <a:gd name="connsiteY10" fmla="*/ 6742554 h 6858000"/>
                  <a:gd name="connsiteX11" fmla="*/ 283011 w 4543952"/>
                  <a:gd name="connsiteY11" fmla="*/ 6776799 h 6858000"/>
                  <a:gd name="connsiteX12" fmla="*/ 278238 w 4543952"/>
                  <a:gd name="connsiteY12" fmla="*/ 6812061 h 6858000"/>
                  <a:gd name="connsiteX13" fmla="*/ 278237 w 4543952"/>
                  <a:gd name="connsiteY13" fmla="*/ 6812062 h 6858000"/>
                  <a:gd name="connsiteX14" fmla="*/ 278237 w 4543952"/>
                  <a:gd name="connsiteY14" fmla="*/ 6812063 h 6858000"/>
                  <a:gd name="connsiteX15" fmla="*/ 278238 w 4543952"/>
                  <a:gd name="connsiteY15" fmla="*/ 6812061 h 6858000"/>
                  <a:gd name="connsiteX16" fmla="*/ 297714 w 4543952"/>
                  <a:gd name="connsiteY16" fmla="*/ 6742554 h 6858000"/>
                  <a:gd name="connsiteX17" fmla="*/ 297715 w 4543952"/>
                  <a:gd name="connsiteY17" fmla="*/ 6742552 h 6858000"/>
                  <a:gd name="connsiteX18" fmla="*/ 311551 w 4543952"/>
                  <a:gd name="connsiteY18" fmla="*/ 6702976 h 6858000"/>
                  <a:gd name="connsiteX19" fmla="*/ 311551 w 4543952"/>
                  <a:gd name="connsiteY19" fmla="*/ 6702975 h 6858000"/>
                  <a:gd name="connsiteX20" fmla="*/ 308405 w 4543952"/>
                  <a:gd name="connsiteY20" fmla="*/ 6683026 h 6858000"/>
                  <a:gd name="connsiteX21" fmla="*/ 296954 w 4543952"/>
                  <a:gd name="connsiteY21" fmla="*/ 6662543 h 6858000"/>
                  <a:gd name="connsiteX22" fmla="*/ 296953 w 4543952"/>
                  <a:gd name="connsiteY22" fmla="*/ 6662540 h 6858000"/>
                  <a:gd name="connsiteX23" fmla="*/ 296953 w 4543952"/>
                  <a:gd name="connsiteY23" fmla="*/ 6662539 h 6858000"/>
                  <a:gd name="connsiteX24" fmla="*/ 289858 w 4543952"/>
                  <a:gd name="connsiteY24" fmla="*/ 6625224 h 6858000"/>
                  <a:gd name="connsiteX25" fmla="*/ 306480 w 4543952"/>
                  <a:gd name="connsiteY25" fmla="*/ 6588625 h 6858000"/>
                  <a:gd name="connsiteX26" fmla="*/ 328959 w 4543952"/>
                  <a:gd name="connsiteY26" fmla="*/ 6564620 h 6858000"/>
                  <a:gd name="connsiteX27" fmla="*/ 248638 w 4543952"/>
                  <a:gd name="connsiteY27" fmla="*/ 6438980 h 6858000"/>
                  <a:gd name="connsiteX28" fmla="*/ 268569 w 4543952"/>
                  <a:gd name="connsiteY28" fmla="*/ 6463840 h 6858000"/>
                  <a:gd name="connsiteX29" fmla="*/ 268572 w 4543952"/>
                  <a:gd name="connsiteY29" fmla="*/ 6463848 h 6858000"/>
                  <a:gd name="connsiteX30" fmla="*/ 279556 w 4543952"/>
                  <a:gd name="connsiteY30" fmla="*/ 6508051 h 6858000"/>
                  <a:gd name="connsiteX31" fmla="*/ 282367 w 4543952"/>
                  <a:gd name="connsiteY31" fmla="*/ 6513011 h 6858000"/>
                  <a:gd name="connsiteX32" fmla="*/ 284834 w 4543952"/>
                  <a:gd name="connsiteY32" fmla="*/ 6521803 h 6858000"/>
                  <a:gd name="connsiteX33" fmla="*/ 301172 w 4543952"/>
                  <a:gd name="connsiteY33" fmla="*/ 6546194 h 6858000"/>
                  <a:gd name="connsiteX34" fmla="*/ 301172 w 4543952"/>
                  <a:gd name="connsiteY34" fmla="*/ 6546193 h 6858000"/>
                  <a:gd name="connsiteX35" fmla="*/ 282367 w 4543952"/>
                  <a:gd name="connsiteY35" fmla="*/ 6513011 h 6858000"/>
                  <a:gd name="connsiteX36" fmla="*/ 268572 w 4543952"/>
                  <a:gd name="connsiteY36" fmla="*/ 6463848 h 6858000"/>
                  <a:gd name="connsiteX37" fmla="*/ 268569 w 4543952"/>
                  <a:gd name="connsiteY37" fmla="*/ 6463839 h 6858000"/>
                  <a:gd name="connsiteX38" fmla="*/ 166047 w 4543952"/>
                  <a:gd name="connsiteY38" fmla="*/ 6392242 h 6858000"/>
                  <a:gd name="connsiteX39" fmla="*/ 173364 w 4543952"/>
                  <a:gd name="connsiteY39" fmla="*/ 6407332 h 6858000"/>
                  <a:gd name="connsiteX40" fmla="*/ 173364 w 4543952"/>
                  <a:gd name="connsiteY40" fmla="*/ 6407331 h 6858000"/>
                  <a:gd name="connsiteX41" fmla="*/ 401733 w 4543952"/>
                  <a:gd name="connsiteY41" fmla="*/ 4221390 h 6858000"/>
                  <a:gd name="connsiteX42" fmla="*/ 396017 w 4543952"/>
                  <a:gd name="connsiteY42" fmla="*/ 4253013 h 6858000"/>
                  <a:gd name="connsiteX43" fmla="*/ 356201 w 4543952"/>
                  <a:gd name="connsiteY43" fmla="*/ 4324644 h 6858000"/>
                  <a:gd name="connsiteX44" fmla="*/ 347247 w 4543952"/>
                  <a:gd name="connsiteY44" fmla="*/ 4363889 h 6858000"/>
                  <a:gd name="connsiteX45" fmla="*/ 347247 w 4543952"/>
                  <a:gd name="connsiteY45" fmla="*/ 4363890 h 6858000"/>
                  <a:gd name="connsiteX46" fmla="*/ 348009 w 4543952"/>
                  <a:gd name="connsiteY46" fmla="*/ 4482004 h 6858000"/>
                  <a:gd name="connsiteX47" fmla="*/ 408019 w 4543952"/>
                  <a:gd name="connsiteY47" fmla="*/ 4659174 h 6858000"/>
                  <a:gd name="connsiteX48" fmla="*/ 416021 w 4543952"/>
                  <a:gd name="connsiteY48" fmla="*/ 4677655 h 6858000"/>
                  <a:gd name="connsiteX49" fmla="*/ 425928 w 4543952"/>
                  <a:gd name="connsiteY49" fmla="*/ 4767764 h 6858000"/>
                  <a:gd name="connsiteX50" fmla="*/ 427237 w 4543952"/>
                  <a:gd name="connsiteY50" fmla="*/ 4800482 h 6858000"/>
                  <a:gd name="connsiteX51" fmla="*/ 412401 w 4543952"/>
                  <a:gd name="connsiteY51" fmla="*/ 4828915 h 6858000"/>
                  <a:gd name="connsiteX52" fmla="*/ 391971 w 4543952"/>
                  <a:gd name="connsiteY52" fmla="*/ 4857316 h 6858000"/>
                  <a:gd name="connsiteX53" fmla="*/ 390221 w 4543952"/>
                  <a:gd name="connsiteY53" fmla="*/ 4863342 h 6858000"/>
                  <a:gd name="connsiteX54" fmla="*/ 387469 w 4543952"/>
                  <a:gd name="connsiteY54" fmla="*/ 4867613 h 6858000"/>
                  <a:gd name="connsiteX55" fmla="*/ 382691 w 4543952"/>
                  <a:gd name="connsiteY55" fmla="*/ 4889274 h 6858000"/>
                  <a:gd name="connsiteX56" fmla="*/ 382691 w 4543952"/>
                  <a:gd name="connsiteY56" fmla="*/ 4889275 h 6858000"/>
                  <a:gd name="connsiteX57" fmla="*/ 384396 w 4543952"/>
                  <a:gd name="connsiteY57" fmla="*/ 4912168 h 6858000"/>
                  <a:gd name="connsiteX58" fmla="*/ 385799 w 4543952"/>
                  <a:gd name="connsiteY58" fmla="*/ 4933804 h 6858000"/>
                  <a:gd name="connsiteX59" fmla="*/ 378247 w 4543952"/>
                  <a:gd name="connsiteY59" fmla="*/ 4957452 h 6858000"/>
                  <a:gd name="connsiteX60" fmla="*/ 360964 w 4543952"/>
                  <a:gd name="connsiteY60" fmla="*/ 4987036 h 6858000"/>
                  <a:gd name="connsiteX61" fmla="*/ 334485 w 4543952"/>
                  <a:gd name="connsiteY61" fmla="*/ 5041520 h 6858000"/>
                  <a:gd name="connsiteX62" fmla="*/ 321371 w 4543952"/>
                  <a:gd name="connsiteY62" fmla="*/ 5087422 h 6858000"/>
                  <a:gd name="connsiteX63" fmla="*/ 321364 w 4543952"/>
                  <a:gd name="connsiteY63" fmla="*/ 5087449 h 6858000"/>
                  <a:gd name="connsiteX64" fmla="*/ 315482 w 4543952"/>
                  <a:gd name="connsiteY64" fmla="*/ 5102460 h 6858000"/>
                  <a:gd name="connsiteX65" fmla="*/ 308338 w 4543952"/>
                  <a:gd name="connsiteY65" fmla="*/ 5133219 h 6858000"/>
                  <a:gd name="connsiteX66" fmla="*/ 308337 w 4543952"/>
                  <a:gd name="connsiteY66" fmla="*/ 5133223 h 6858000"/>
                  <a:gd name="connsiteX67" fmla="*/ 308337 w 4543952"/>
                  <a:gd name="connsiteY67" fmla="*/ 5133224 h 6858000"/>
                  <a:gd name="connsiteX68" fmla="*/ 315052 w 4543952"/>
                  <a:gd name="connsiteY68" fmla="*/ 5166113 h 6858000"/>
                  <a:gd name="connsiteX69" fmla="*/ 314362 w 4543952"/>
                  <a:gd name="connsiteY69" fmla="*/ 5172089 h 6858000"/>
                  <a:gd name="connsiteX70" fmla="*/ 311814 w 4543952"/>
                  <a:gd name="connsiteY70" fmla="*/ 5179066 h 6858000"/>
                  <a:gd name="connsiteX71" fmla="*/ 311814 w 4543952"/>
                  <a:gd name="connsiteY71" fmla="*/ 5179067 h 6858000"/>
                  <a:gd name="connsiteX72" fmla="*/ 335437 w 4543952"/>
                  <a:gd name="connsiteY72" fmla="*/ 5272796 h 6858000"/>
                  <a:gd name="connsiteX73" fmla="*/ 360397 w 4543952"/>
                  <a:gd name="connsiteY73" fmla="*/ 5321350 h 6858000"/>
                  <a:gd name="connsiteX74" fmla="*/ 364317 w 4543952"/>
                  <a:gd name="connsiteY74" fmla="*/ 5355013 h 6858000"/>
                  <a:gd name="connsiteX75" fmla="*/ 359440 w 4543952"/>
                  <a:gd name="connsiteY75" fmla="*/ 5385383 h 6858000"/>
                  <a:gd name="connsiteX76" fmla="*/ 351249 w 4543952"/>
                  <a:gd name="connsiteY76" fmla="*/ 5425581 h 6858000"/>
                  <a:gd name="connsiteX77" fmla="*/ 339627 w 4543952"/>
                  <a:gd name="connsiteY77" fmla="*/ 5480636 h 6858000"/>
                  <a:gd name="connsiteX78" fmla="*/ 335103 w 4543952"/>
                  <a:gd name="connsiteY78" fmla="*/ 5507666 h 6858000"/>
                  <a:gd name="connsiteX79" fmla="*/ 335103 w 4543952"/>
                  <a:gd name="connsiteY79" fmla="*/ 5507667 h 6858000"/>
                  <a:gd name="connsiteX80" fmla="*/ 337324 w 4543952"/>
                  <a:gd name="connsiteY80" fmla="*/ 5520421 h 6858000"/>
                  <a:gd name="connsiteX81" fmla="*/ 345722 w 4543952"/>
                  <a:gd name="connsiteY81" fmla="*/ 5531691 h 6858000"/>
                  <a:gd name="connsiteX82" fmla="*/ 345723 w 4543952"/>
                  <a:gd name="connsiteY82" fmla="*/ 5531693 h 6858000"/>
                  <a:gd name="connsiteX83" fmla="*/ 355869 w 4543952"/>
                  <a:gd name="connsiteY83" fmla="*/ 5547577 h 6858000"/>
                  <a:gd name="connsiteX84" fmla="*/ 346295 w 4543952"/>
                  <a:gd name="connsiteY84" fmla="*/ 5562745 h 6858000"/>
                  <a:gd name="connsiteX85" fmla="*/ 275047 w 4543952"/>
                  <a:gd name="connsiteY85" fmla="*/ 5704482 h 6858000"/>
                  <a:gd name="connsiteX86" fmla="*/ 269141 w 4543952"/>
                  <a:gd name="connsiteY86" fmla="*/ 5740487 h 6858000"/>
                  <a:gd name="connsiteX87" fmla="*/ 260376 w 4543952"/>
                  <a:gd name="connsiteY87" fmla="*/ 5760872 h 6858000"/>
                  <a:gd name="connsiteX88" fmla="*/ 171981 w 4543952"/>
                  <a:gd name="connsiteY88" fmla="*/ 5883750 h 6858000"/>
                  <a:gd name="connsiteX89" fmla="*/ 171979 w 4543952"/>
                  <a:gd name="connsiteY89" fmla="*/ 5883755 h 6858000"/>
                  <a:gd name="connsiteX90" fmla="*/ 160957 w 4543952"/>
                  <a:gd name="connsiteY90" fmla="*/ 5909350 h 6858000"/>
                  <a:gd name="connsiteX91" fmla="*/ 154076 w 4543952"/>
                  <a:gd name="connsiteY91" fmla="*/ 5935945 h 6858000"/>
                  <a:gd name="connsiteX92" fmla="*/ 154075 w 4543952"/>
                  <a:gd name="connsiteY92" fmla="*/ 5935948 h 6858000"/>
                  <a:gd name="connsiteX93" fmla="*/ 154075 w 4543952"/>
                  <a:gd name="connsiteY93" fmla="*/ 5935949 h 6858000"/>
                  <a:gd name="connsiteX94" fmla="*/ 154242 w 4543952"/>
                  <a:gd name="connsiteY94" fmla="*/ 5964476 h 6858000"/>
                  <a:gd name="connsiteX95" fmla="*/ 157695 w 4543952"/>
                  <a:gd name="connsiteY95" fmla="*/ 5993289 h 6858000"/>
                  <a:gd name="connsiteX96" fmla="*/ 157695 w 4543952"/>
                  <a:gd name="connsiteY96" fmla="*/ 5993291 h 6858000"/>
                  <a:gd name="connsiteX97" fmla="*/ 164171 w 4543952"/>
                  <a:gd name="connsiteY97" fmla="*/ 6026440 h 6858000"/>
                  <a:gd name="connsiteX98" fmla="*/ 220371 w 4543952"/>
                  <a:gd name="connsiteY98" fmla="*/ 6108738 h 6858000"/>
                  <a:gd name="connsiteX99" fmla="*/ 234064 w 4543952"/>
                  <a:gd name="connsiteY99" fmla="*/ 6133314 h 6858000"/>
                  <a:gd name="connsiteX100" fmla="*/ 218468 w 4543952"/>
                  <a:gd name="connsiteY100" fmla="*/ 6155599 h 6858000"/>
                  <a:gd name="connsiteX101" fmla="*/ 218465 w 4543952"/>
                  <a:gd name="connsiteY101" fmla="*/ 6155601 h 6858000"/>
                  <a:gd name="connsiteX102" fmla="*/ 179794 w 4543952"/>
                  <a:gd name="connsiteY102" fmla="*/ 6228755 h 6858000"/>
                  <a:gd name="connsiteX103" fmla="*/ 162457 w 4543952"/>
                  <a:gd name="connsiteY103" fmla="*/ 6361538 h 6858000"/>
                  <a:gd name="connsiteX104" fmla="*/ 162457 w 4543952"/>
                  <a:gd name="connsiteY104" fmla="*/ 6361539 h 6858000"/>
                  <a:gd name="connsiteX105" fmla="*/ 179794 w 4543952"/>
                  <a:gd name="connsiteY105" fmla="*/ 6228756 h 6858000"/>
                  <a:gd name="connsiteX106" fmla="*/ 218465 w 4543952"/>
                  <a:gd name="connsiteY106" fmla="*/ 6155602 h 6858000"/>
                  <a:gd name="connsiteX107" fmla="*/ 218468 w 4543952"/>
                  <a:gd name="connsiteY107" fmla="*/ 6155599 h 6858000"/>
                  <a:gd name="connsiteX108" fmla="*/ 230364 w 4543952"/>
                  <a:gd name="connsiteY108" fmla="*/ 6143189 h 6858000"/>
                  <a:gd name="connsiteX109" fmla="*/ 234064 w 4543952"/>
                  <a:gd name="connsiteY109" fmla="*/ 6133314 h 6858000"/>
                  <a:gd name="connsiteX110" fmla="*/ 234064 w 4543952"/>
                  <a:gd name="connsiteY110" fmla="*/ 6133313 h 6858000"/>
                  <a:gd name="connsiteX111" fmla="*/ 220371 w 4543952"/>
                  <a:gd name="connsiteY111" fmla="*/ 6108737 h 6858000"/>
                  <a:gd name="connsiteX112" fmla="*/ 164171 w 4543952"/>
                  <a:gd name="connsiteY112" fmla="*/ 6026439 h 6858000"/>
                  <a:gd name="connsiteX113" fmla="*/ 157695 w 4543952"/>
                  <a:gd name="connsiteY113" fmla="*/ 5993290 h 6858000"/>
                  <a:gd name="connsiteX114" fmla="*/ 157695 w 4543952"/>
                  <a:gd name="connsiteY114" fmla="*/ 5993289 h 6858000"/>
                  <a:gd name="connsiteX115" fmla="*/ 154075 w 4543952"/>
                  <a:gd name="connsiteY115" fmla="*/ 5935949 h 6858000"/>
                  <a:gd name="connsiteX116" fmla="*/ 154076 w 4543952"/>
                  <a:gd name="connsiteY116" fmla="*/ 5935945 h 6858000"/>
                  <a:gd name="connsiteX117" fmla="*/ 171979 w 4543952"/>
                  <a:gd name="connsiteY117" fmla="*/ 5883755 h 6858000"/>
                  <a:gd name="connsiteX118" fmla="*/ 171981 w 4543952"/>
                  <a:gd name="connsiteY118" fmla="*/ 5883751 h 6858000"/>
                  <a:gd name="connsiteX119" fmla="*/ 260376 w 4543952"/>
                  <a:gd name="connsiteY119" fmla="*/ 5760873 h 6858000"/>
                  <a:gd name="connsiteX120" fmla="*/ 269141 w 4543952"/>
                  <a:gd name="connsiteY120" fmla="*/ 5740488 h 6858000"/>
                  <a:gd name="connsiteX121" fmla="*/ 275047 w 4543952"/>
                  <a:gd name="connsiteY121" fmla="*/ 5704483 h 6858000"/>
                  <a:gd name="connsiteX122" fmla="*/ 346295 w 4543952"/>
                  <a:gd name="connsiteY122" fmla="*/ 5562746 h 6858000"/>
                  <a:gd name="connsiteX123" fmla="*/ 355869 w 4543952"/>
                  <a:gd name="connsiteY123" fmla="*/ 5547578 h 6858000"/>
                  <a:gd name="connsiteX124" fmla="*/ 355869 w 4543952"/>
                  <a:gd name="connsiteY124" fmla="*/ 5547577 h 6858000"/>
                  <a:gd name="connsiteX125" fmla="*/ 345723 w 4543952"/>
                  <a:gd name="connsiteY125" fmla="*/ 5531692 h 6858000"/>
                  <a:gd name="connsiteX126" fmla="*/ 345722 w 4543952"/>
                  <a:gd name="connsiteY126" fmla="*/ 5531691 h 6858000"/>
                  <a:gd name="connsiteX127" fmla="*/ 335103 w 4543952"/>
                  <a:gd name="connsiteY127" fmla="*/ 5507667 h 6858000"/>
                  <a:gd name="connsiteX128" fmla="*/ 339627 w 4543952"/>
                  <a:gd name="connsiteY128" fmla="*/ 5480637 h 6858000"/>
                  <a:gd name="connsiteX129" fmla="*/ 351249 w 4543952"/>
                  <a:gd name="connsiteY129" fmla="*/ 5425582 h 6858000"/>
                  <a:gd name="connsiteX130" fmla="*/ 359440 w 4543952"/>
                  <a:gd name="connsiteY130" fmla="*/ 5385384 h 6858000"/>
                  <a:gd name="connsiteX131" fmla="*/ 364317 w 4543952"/>
                  <a:gd name="connsiteY131" fmla="*/ 5355014 h 6858000"/>
                  <a:gd name="connsiteX132" fmla="*/ 364317 w 4543952"/>
                  <a:gd name="connsiteY132" fmla="*/ 5355013 h 6858000"/>
                  <a:gd name="connsiteX133" fmla="*/ 362870 w 4543952"/>
                  <a:gd name="connsiteY133" fmla="*/ 5326162 h 6858000"/>
                  <a:gd name="connsiteX134" fmla="*/ 360397 w 4543952"/>
                  <a:gd name="connsiteY134" fmla="*/ 5321350 h 6858000"/>
                  <a:gd name="connsiteX135" fmla="*/ 359341 w 4543952"/>
                  <a:gd name="connsiteY135" fmla="*/ 5312287 h 6858000"/>
                  <a:gd name="connsiteX136" fmla="*/ 335437 w 4543952"/>
                  <a:gd name="connsiteY136" fmla="*/ 5272795 h 6858000"/>
                  <a:gd name="connsiteX137" fmla="*/ 311981 w 4543952"/>
                  <a:gd name="connsiteY137" fmla="*/ 5229432 h 6858000"/>
                  <a:gd name="connsiteX138" fmla="*/ 311814 w 4543952"/>
                  <a:gd name="connsiteY138" fmla="*/ 5179067 h 6858000"/>
                  <a:gd name="connsiteX139" fmla="*/ 314362 w 4543952"/>
                  <a:gd name="connsiteY139" fmla="*/ 5172090 h 6858000"/>
                  <a:gd name="connsiteX140" fmla="*/ 315052 w 4543952"/>
                  <a:gd name="connsiteY140" fmla="*/ 5166113 h 6858000"/>
                  <a:gd name="connsiteX141" fmla="*/ 315052 w 4543952"/>
                  <a:gd name="connsiteY141" fmla="*/ 5166112 h 6858000"/>
                  <a:gd name="connsiteX142" fmla="*/ 308337 w 4543952"/>
                  <a:gd name="connsiteY142" fmla="*/ 5133224 h 6858000"/>
                  <a:gd name="connsiteX143" fmla="*/ 308338 w 4543952"/>
                  <a:gd name="connsiteY143" fmla="*/ 5133219 h 6858000"/>
                  <a:gd name="connsiteX144" fmla="*/ 321364 w 4543952"/>
                  <a:gd name="connsiteY144" fmla="*/ 5087449 h 6858000"/>
                  <a:gd name="connsiteX145" fmla="*/ 327270 w 4543952"/>
                  <a:gd name="connsiteY145" fmla="*/ 5072375 h 6858000"/>
                  <a:gd name="connsiteX146" fmla="*/ 334485 w 4543952"/>
                  <a:gd name="connsiteY146" fmla="*/ 5041521 h 6858000"/>
                  <a:gd name="connsiteX147" fmla="*/ 360964 w 4543952"/>
                  <a:gd name="connsiteY147" fmla="*/ 4987037 h 6858000"/>
                  <a:gd name="connsiteX148" fmla="*/ 376969 w 4543952"/>
                  <a:gd name="connsiteY148" fmla="*/ 4961455 h 6858000"/>
                  <a:gd name="connsiteX149" fmla="*/ 378247 w 4543952"/>
                  <a:gd name="connsiteY149" fmla="*/ 4957452 h 6858000"/>
                  <a:gd name="connsiteX150" fmla="*/ 381039 w 4543952"/>
                  <a:gd name="connsiteY150" fmla="*/ 4952672 h 6858000"/>
                  <a:gd name="connsiteX151" fmla="*/ 385799 w 4543952"/>
                  <a:gd name="connsiteY151" fmla="*/ 4933804 h 6858000"/>
                  <a:gd name="connsiteX152" fmla="*/ 384396 w 4543952"/>
                  <a:gd name="connsiteY152" fmla="*/ 4912167 h 6858000"/>
                  <a:gd name="connsiteX153" fmla="*/ 382691 w 4543952"/>
                  <a:gd name="connsiteY153" fmla="*/ 4889274 h 6858000"/>
                  <a:gd name="connsiteX154" fmla="*/ 390221 w 4543952"/>
                  <a:gd name="connsiteY154" fmla="*/ 4863342 h 6858000"/>
                  <a:gd name="connsiteX155" fmla="*/ 412401 w 4543952"/>
                  <a:gd name="connsiteY155" fmla="*/ 4828916 h 6858000"/>
                  <a:gd name="connsiteX156" fmla="*/ 427237 w 4543952"/>
                  <a:gd name="connsiteY156" fmla="*/ 4800483 h 6858000"/>
                  <a:gd name="connsiteX157" fmla="*/ 427237 w 4543952"/>
                  <a:gd name="connsiteY157" fmla="*/ 4800482 h 6858000"/>
                  <a:gd name="connsiteX158" fmla="*/ 425928 w 4543952"/>
                  <a:gd name="connsiteY158" fmla="*/ 4767763 h 6858000"/>
                  <a:gd name="connsiteX159" fmla="*/ 416021 w 4543952"/>
                  <a:gd name="connsiteY159" fmla="*/ 4677654 h 6858000"/>
                  <a:gd name="connsiteX160" fmla="*/ 408019 w 4543952"/>
                  <a:gd name="connsiteY160" fmla="*/ 4659173 h 6858000"/>
                  <a:gd name="connsiteX161" fmla="*/ 348009 w 4543952"/>
                  <a:gd name="connsiteY161" fmla="*/ 4482003 h 6858000"/>
                  <a:gd name="connsiteX162" fmla="*/ 347247 w 4543952"/>
                  <a:gd name="connsiteY162" fmla="*/ 4363890 h 6858000"/>
                  <a:gd name="connsiteX163" fmla="*/ 356201 w 4543952"/>
                  <a:gd name="connsiteY163" fmla="*/ 4324645 h 6858000"/>
                  <a:gd name="connsiteX164" fmla="*/ 396017 w 4543952"/>
                  <a:gd name="connsiteY164" fmla="*/ 4253014 h 6858000"/>
                  <a:gd name="connsiteX165" fmla="*/ 401733 w 4543952"/>
                  <a:gd name="connsiteY165" fmla="*/ 4221391 h 6858000"/>
                  <a:gd name="connsiteX166" fmla="*/ 332842 w 4543952"/>
                  <a:gd name="connsiteY166" fmla="*/ 2836171 h 6858000"/>
                  <a:gd name="connsiteX167" fmla="*/ 332842 w 4543952"/>
                  <a:gd name="connsiteY167" fmla="*/ 2836172 h 6858000"/>
                  <a:gd name="connsiteX168" fmla="*/ 341533 w 4543952"/>
                  <a:gd name="connsiteY168" fmla="*/ 2848793 h 6858000"/>
                  <a:gd name="connsiteX169" fmla="*/ 358166 w 4543952"/>
                  <a:gd name="connsiteY169" fmla="*/ 2903544 h 6858000"/>
                  <a:gd name="connsiteX170" fmla="*/ 366072 w 4543952"/>
                  <a:gd name="connsiteY170" fmla="*/ 2947858 h 6858000"/>
                  <a:gd name="connsiteX171" fmla="*/ 366072 w 4543952"/>
                  <a:gd name="connsiteY171" fmla="*/ 2947862 h 6858000"/>
                  <a:gd name="connsiteX172" fmla="*/ 362488 w 4543952"/>
                  <a:gd name="connsiteY172" fmla="*/ 2982147 h 6858000"/>
                  <a:gd name="connsiteX173" fmla="*/ 350796 w 4543952"/>
                  <a:gd name="connsiteY173" fmla="*/ 3077400 h 6858000"/>
                  <a:gd name="connsiteX174" fmla="*/ 350796 w 4543952"/>
                  <a:gd name="connsiteY174" fmla="*/ 3077401 h 6858000"/>
                  <a:gd name="connsiteX175" fmla="*/ 363250 w 4543952"/>
                  <a:gd name="connsiteY175" fmla="*/ 3172654 h 6858000"/>
                  <a:gd name="connsiteX176" fmla="*/ 410877 w 4543952"/>
                  <a:gd name="connsiteY176" fmla="*/ 3489467 h 6858000"/>
                  <a:gd name="connsiteX177" fmla="*/ 432976 w 4543952"/>
                  <a:gd name="connsiteY177" fmla="*/ 3544713 h 6858000"/>
                  <a:gd name="connsiteX178" fmla="*/ 445520 w 4543952"/>
                  <a:gd name="connsiteY178" fmla="*/ 3562320 h 6858000"/>
                  <a:gd name="connsiteX179" fmla="*/ 450598 w 4543952"/>
                  <a:gd name="connsiteY179" fmla="*/ 3574407 h 6858000"/>
                  <a:gd name="connsiteX180" fmla="*/ 448246 w 4543952"/>
                  <a:gd name="connsiteY180" fmla="*/ 3587173 h 6858000"/>
                  <a:gd name="connsiteX181" fmla="*/ 438500 w 4543952"/>
                  <a:gd name="connsiteY181" fmla="*/ 3606816 h 6858000"/>
                  <a:gd name="connsiteX182" fmla="*/ 424974 w 4543952"/>
                  <a:gd name="connsiteY182" fmla="*/ 3630631 h 6858000"/>
                  <a:gd name="connsiteX183" fmla="*/ 400733 w 4543952"/>
                  <a:gd name="connsiteY183" fmla="*/ 3680162 h 6858000"/>
                  <a:gd name="connsiteX184" fmla="*/ 400733 w 4543952"/>
                  <a:gd name="connsiteY184" fmla="*/ 3680163 h 6858000"/>
                  <a:gd name="connsiteX185" fmla="*/ 404781 w 4543952"/>
                  <a:gd name="connsiteY185" fmla="*/ 3734837 h 6858000"/>
                  <a:gd name="connsiteX186" fmla="*/ 404399 w 4543952"/>
                  <a:gd name="connsiteY186" fmla="*/ 3754651 h 6858000"/>
                  <a:gd name="connsiteX187" fmla="*/ 398042 w 4543952"/>
                  <a:gd name="connsiteY187" fmla="*/ 3789775 h 6858000"/>
                  <a:gd name="connsiteX188" fmla="*/ 398042 w 4543952"/>
                  <a:gd name="connsiteY188" fmla="*/ 3789776 h 6858000"/>
                  <a:gd name="connsiteX189" fmla="*/ 412973 w 4543952"/>
                  <a:gd name="connsiteY189" fmla="*/ 3822472 h 6858000"/>
                  <a:gd name="connsiteX190" fmla="*/ 427308 w 4543952"/>
                  <a:gd name="connsiteY190" fmla="*/ 3852619 h 6858000"/>
                  <a:gd name="connsiteX191" fmla="*/ 417926 w 4543952"/>
                  <a:gd name="connsiteY191" fmla="*/ 3885336 h 6858000"/>
                  <a:gd name="connsiteX192" fmla="*/ 417925 w 4543952"/>
                  <a:gd name="connsiteY192" fmla="*/ 3885337 h 6858000"/>
                  <a:gd name="connsiteX193" fmla="*/ 386040 w 4543952"/>
                  <a:gd name="connsiteY193" fmla="*/ 3962158 h 6858000"/>
                  <a:gd name="connsiteX194" fmla="*/ 386040 w 4543952"/>
                  <a:gd name="connsiteY194" fmla="*/ 3962159 h 6858000"/>
                  <a:gd name="connsiteX195" fmla="*/ 388431 w 4543952"/>
                  <a:gd name="connsiteY195" fmla="*/ 4002409 h 6858000"/>
                  <a:gd name="connsiteX196" fmla="*/ 401733 w 4543952"/>
                  <a:gd name="connsiteY196" fmla="*/ 4043837 h 6858000"/>
                  <a:gd name="connsiteX197" fmla="*/ 401733 w 4543952"/>
                  <a:gd name="connsiteY197" fmla="*/ 4043839 h 6858000"/>
                  <a:gd name="connsiteX198" fmla="*/ 416855 w 4543952"/>
                  <a:gd name="connsiteY198" fmla="*/ 4103825 h 6858000"/>
                  <a:gd name="connsiteX199" fmla="*/ 405544 w 4543952"/>
                  <a:gd name="connsiteY199" fmla="*/ 4165381 h 6858000"/>
                  <a:gd name="connsiteX200" fmla="*/ 405543 w 4543952"/>
                  <a:gd name="connsiteY200" fmla="*/ 4165382 h 6858000"/>
                  <a:gd name="connsiteX201" fmla="*/ 401638 w 4543952"/>
                  <a:gd name="connsiteY201" fmla="*/ 4192386 h 6858000"/>
                  <a:gd name="connsiteX202" fmla="*/ 401638 w 4543952"/>
                  <a:gd name="connsiteY202" fmla="*/ 4192387 h 6858000"/>
                  <a:gd name="connsiteX203" fmla="*/ 405543 w 4543952"/>
                  <a:gd name="connsiteY203" fmla="*/ 4165383 h 6858000"/>
                  <a:gd name="connsiteX204" fmla="*/ 405544 w 4543952"/>
                  <a:gd name="connsiteY204" fmla="*/ 4165381 h 6858000"/>
                  <a:gd name="connsiteX205" fmla="*/ 414887 w 4543952"/>
                  <a:gd name="connsiteY205" fmla="*/ 4134255 h 6858000"/>
                  <a:gd name="connsiteX206" fmla="*/ 416855 w 4543952"/>
                  <a:gd name="connsiteY206" fmla="*/ 4103825 h 6858000"/>
                  <a:gd name="connsiteX207" fmla="*/ 416855 w 4543952"/>
                  <a:gd name="connsiteY207" fmla="*/ 4103824 h 6858000"/>
                  <a:gd name="connsiteX208" fmla="*/ 401733 w 4543952"/>
                  <a:gd name="connsiteY208" fmla="*/ 4043838 h 6858000"/>
                  <a:gd name="connsiteX209" fmla="*/ 401733 w 4543952"/>
                  <a:gd name="connsiteY209" fmla="*/ 4043837 h 6858000"/>
                  <a:gd name="connsiteX210" fmla="*/ 386040 w 4543952"/>
                  <a:gd name="connsiteY210" fmla="*/ 3962159 h 6858000"/>
                  <a:gd name="connsiteX211" fmla="*/ 395544 w 4543952"/>
                  <a:gd name="connsiteY211" fmla="*/ 3923124 h 6858000"/>
                  <a:gd name="connsiteX212" fmla="*/ 417925 w 4543952"/>
                  <a:gd name="connsiteY212" fmla="*/ 3885338 h 6858000"/>
                  <a:gd name="connsiteX213" fmla="*/ 417926 w 4543952"/>
                  <a:gd name="connsiteY213" fmla="*/ 3885336 h 6858000"/>
                  <a:gd name="connsiteX214" fmla="*/ 426528 w 4543952"/>
                  <a:gd name="connsiteY214" fmla="*/ 3868763 h 6858000"/>
                  <a:gd name="connsiteX215" fmla="*/ 427308 w 4543952"/>
                  <a:gd name="connsiteY215" fmla="*/ 3852619 h 6858000"/>
                  <a:gd name="connsiteX216" fmla="*/ 427308 w 4543952"/>
                  <a:gd name="connsiteY216" fmla="*/ 3852618 h 6858000"/>
                  <a:gd name="connsiteX217" fmla="*/ 412973 w 4543952"/>
                  <a:gd name="connsiteY217" fmla="*/ 3822471 h 6858000"/>
                  <a:gd name="connsiteX218" fmla="*/ 398042 w 4543952"/>
                  <a:gd name="connsiteY218" fmla="*/ 3789775 h 6858000"/>
                  <a:gd name="connsiteX219" fmla="*/ 404399 w 4543952"/>
                  <a:gd name="connsiteY219" fmla="*/ 3754652 h 6858000"/>
                  <a:gd name="connsiteX220" fmla="*/ 404781 w 4543952"/>
                  <a:gd name="connsiteY220" fmla="*/ 3734837 h 6858000"/>
                  <a:gd name="connsiteX221" fmla="*/ 404781 w 4543952"/>
                  <a:gd name="connsiteY221" fmla="*/ 3734836 h 6858000"/>
                  <a:gd name="connsiteX222" fmla="*/ 400733 w 4543952"/>
                  <a:gd name="connsiteY222" fmla="*/ 3680163 h 6858000"/>
                  <a:gd name="connsiteX223" fmla="*/ 407246 w 4543952"/>
                  <a:gd name="connsiteY223" fmla="*/ 3654415 h 6858000"/>
                  <a:gd name="connsiteX224" fmla="*/ 424974 w 4543952"/>
                  <a:gd name="connsiteY224" fmla="*/ 3630632 h 6858000"/>
                  <a:gd name="connsiteX225" fmla="*/ 438500 w 4543952"/>
                  <a:gd name="connsiteY225" fmla="*/ 3606817 h 6858000"/>
                  <a:gd name="connsiteX226" fmla="*/ 450598 w 4543952"/>
                  <a:gd name="connsiteY226" fmla="*/ 3574408 h 6858000"/>
                  <a:gd name="connsiteX227" fmla="*/ 450598 w 4543952"/>
                  <a:gd name="connsiteY227" fmla="*/ 3574407 h 6858000"/>
                  <a:gd name="connsiteX228" fmla="*/ 432976 w 4543952"/>
                  <a:gd name="connsiteY228" fmla="*/ 3544712 h 6858000"/>
                  <a:gd name="connsiteX229" fmla="*/ 410877 w 4543952"/>
                  <a:gd name="connsiteY229" fmla="*/ 3489466 h 6858000"/>
                  <a:gd name="connsiteX230" fmla="*/ 363250 w 4543952"/>
                  <a:gd name="connsiteY230" fmla="*/ 3172653 h 6858000"/>
                  <a:gd name="connsiteX231" fmla="*/ 350796 w 4543952"/>
                  <a:gd name="connsiteY231" fmla="*/ 3077401 h 6858000"/>
                  <a:gd name="connsiteX232" fmla="*/ 362488 w 4543952"/>
                  <a:gd name="connsiteY232" fmla="*/ 2982148 h 6858000"/>
                  <a:gd name="connsiteX233" fmla="*/ 366072 w 4543952"/>
                  <a:gd name="connsiteY233" fmla="*/ 2947862 h 6858000"/>
                  <a:gd name="connsiteX234" fmla="*/ 366072 w 4543952"/>
                  <a:gd name="connsiteY234" fmla="*/ 2947861 h 6858000"/>
                  <a:gd name="connsiteX235" fmla="*/ 366072 w 4543952"/>
                  <a:gd name="connsiteY235" fmla="*/ 2947858 h 6858000"/>
                  <a:gd name="connsiteX236" fmla="*/ 361441 w 4543952"/>
                  <a:gd name="connsiteY236" fmla="*/ 2914327 h 6858000"/>
                  <a:gd name="connsiteX237" fmla="*/ 358166 w 4543952"/>
                  <a:gd name="connsiteY237" fmla="*/ 2903544 h 6858000"/>
                  <a:gd name="connsiteX238" fmla="*/ 357138 w 4543952"/>
                  <a:gd name="connsiteY238" fmla="*/ 2897784 h 6858000"/>
                  <a:gd name="connsiteX239" fmla="*/ 341533 w 4543952"/>
                  <a:gd name="connsiteY239" fmla="*/ 2848792 h 6858000"/>
                  <a:gd name="connsiteX240" fmla="*/ 296001 w 4543952"/>
                  <a:gd name="connsiteY240" fmla="*/ 2745351 h 6858000"/>
                  <a:gd name="connsiteX241" fmla="*/ 289670 w 4543952"/>
                  <a:gd name="connsiteY241" fmla="*/ 2770757 h 6858000"/>
                  <a:gd name="connsiteX242" fmla="*/ 290080 w 4543952"/>
                  <a:gd name="connsiteY242" fmla="*/ 2778005 h 6858000"/>
                  <a:gd name="connsiteX243" fmla="*/ 289301 w 4543952"/>
                  <a:gd name="connsiteY243" fmla="*/ 2782304 h 6858000"/>
                  <a:gd name="connsiteX244" fmla="*/ 290501 w 4543952"/>
                  <a:gd name="connsiteY244" fmla="*/ 2785439 h 6858000"/>
                  <a:gd name="connsiteX245" fmla="*/ 290929 w 4543952"/>
                  <a:gd name="connsiteY245" fmla="*/ 2793022 h 6858000"/>
                  <a:gd name="connsiteX246" fmla="*/ 300579 w 4543952"/>
                  <a:gd name="connsiteY246" fmla="*/ 2811779 h 6858000"/>
                  <a:gd name="connsiteX247" fmla="*/ 300582 w 4543952"/>
                  <a:gd name="connsiteY247" fmla="*/ 2811786 h 6858000"/>
                  <a:gd name="connsiteX248" fmla="*/ 300583 w 4543952"/>
                  <a:gd name="connsiteY248" fmla="*/ 2811786 h 6858000"/>
                  <a:gd name="connsiteX249" fmla="*/ 300579 w 4543952"/>
                  <a:gd name="connsiteY249" fmla="*/ 2811779 h 6858000"/>
                  <a:gd name="connsiteX250" fmla="*/ 290501 w 4543952"/>
                  <a:gd name="connsiteY250" fmla="*/ 2785439 h 6858000"/>
                  <a:gd name="connsiteX251" fmla="*/ 290080 w 4543952"/>
                  <a:gd name="connsiteY251" fmla="*/ 2778005 h 6858000"/>
                  <a:gd name="connsiteX252" fmla="*/ 817328 w 4543952"/>
                  <a:gd name="connsiteY252" fmla="*/ 1508457 h 6858000"/>
                  <a:gd name="connsiteX253" fmla="*/ 845421 w 4543952"/>
                  <a:gd name="connsiteY253" fmla="*/ 1596212 h 6858000"/>
                  <a:gd name="connsiteX254" fmla="*/ 843517 w 4543952"/>
                  <a:gd name="connsiteY254" fmla="*/ 1624979 h 6858000"/>
                  <a:gd name="connsiteX255" fmla="*/ 786935 w 4543952"/>
                  <a:gd name="connsiteY255" fmla="*/ 1697752 h 6858000"/>
                  <a:gd name="connsiteX256" fmla="*/ 764267 w 4543952"/>
                  <a:gd name="connsiteY256" fmla="*/ 1733187 h 6858000"/>
                  <a:gd name="connsiteX257" fmla="*/ 722546 w 4543952"/>
                  <a:gd name="connsiteY257" fmla="*/ 1833774 h 6858000"/>
                  <a:gd name="connsiteX258" fmla="*/ 714925 w 4543952"/>
                  <a:gd name="connsiteY258" fmla="*/ 1842157 h 6858000"/>
                  <a:gd name="connsiteX259" fmla="*/ 624434 w 4543952"/>
                  <a:gd name="connsiteY259" fmla="*/ 1916453 h 6858000"/>
                  <a:gd name="connsiteX260" fmla="*/ 609004 w 4543952"/>
                  <a:gd name="connsiteY260" fmla="*/ 1933218 h 6858000"/>
                  <a:gd name="connsiteX261" fmla="*/ 584999 w 4543952"/>
                  <a:gd name="connsiteY261" fmla="*/ 1953412 h 6858000"/>
                  <a:gd name="connsiteX262" fmla="*/ 538516 w 4543952"/>
                  <a:gd name="connsiteY262" fmla="*/ 2016468 h 6858000"/>
                  <a:gd name="connsiteX263" fmla="*/ 523657 w 4543952"/>
                  <a:gd name="connsiteY263" fmla="*/ 2094577 h 6858000"/>
                  <a:gd name="connsiteX264" fmla="*/ 500986 w 4543952"/>
                  <a:gd name="connsiteY264" fmla="*/ 2188878 h 6858000"/>
                  <a:gd name="connsiteX265" fmla="*/ 485746 w 4543952"/>
                  <a:gd name="connsiteY265" fmla="*/ 2228313 h 6858000"/>
                  <a:gd name="connsiteX266" fmla="*/ 456789 w 4543952"/>
                  <a:gd name="connsiteY266" fmla="*/ 2334043 h 6858000"/>
                  <a:gd name="connsiteX267" fmla="*/ 432404 w 4543952"/>
                  <a:gd name="connsiteY267" fmla="*/ 2409484 h 6858000"/>
                  <a:gd name="connsiteX268" fmla="*/ 415303 w 4543952"/>
                  <a:gd name="connsiteY268" fmla="*/ 2435912 h 6858000"/>
                  <a:gd name="connsiteX269" fmla="*/ 415303 w 4543952"/>
                  <a:gd name="connsiteY269" fmla="*/ 2435912 h 6858000"/>
                  <a:gd name="connsiteX270" fmla="*/ 415303 w 4543952"/>
                  <a:gd name="connsiteY270" fmla="*/ 2435912 h 6858000"/>
                  <a:gd name="connsiteX271" fmla="*/ 414227 w 4543952"/>
                  <a:gd name="connsiteY271" fmla="*/ 2440915 h 6858000"/>
                  <a:gd name="connsiteX272" fmla="*/ 409472 w 4543952"/>
                  <a:gd name="connsiteY272" fmla="*/ 2463016 h 6858000"/>
                  <a:gd name="connsiteX273" fmla="*/ 409472 w 4543952"/>
                  <a:gd name="connsiteY273" fmla="*/ 2463017 h 6858000"/>
                  <a:gd name="connsiteX274" fmla="*/ 411535 w 4543952"/>
                  <a:gd name="connsiteY274" fmla="*/ 2490550 h 6858000"/>
                  <a:gd name="connsiteX275" fmla="*/ 418115 w 4543952"/>
                  <a:gd name="connsiteY275" fmla="*/ 2518261 h 6858000"/>
                  <a:gd name="connsiteX276" fmla="*/ 418115 w 4543952"/>
                  <a:gd name="connsiteY276" fmla="*/ 2518264 h 6858000"/>
                  <a:gd name="connsiteX277" fmla="*/ 421759 w 4543952"/>
                  <a:gd name="connsiteY277" fmla="*/ 2545006 h 6858000"/>
                  <a:gd name="connsiteX278" fmla="*/ 417545 w 4543952"/>
                  <a:gd name="connsiteY278" fmla="*/ 2571033 h 6858000"/>
                  <a:gd name="connsiteX279" fmla="*/ 344391 w 4543952"/>
                  <a:gd name="connsiteY279" fmla="*/ 2668000 h 6858000"/>
                  <a:gd name="connsiteX280" fmla="*/ 296001 w 4543952"/>
                  <a:gd name="connsiteY280" fmla="*/ 2745347 h 6858000"/>
                  <a:gd name="connsiteX281" fmla="*/ 296001 w 4543952"/>
                  <a:gd name="connsiteY281" fmla="*/ 2745348 h 6858000"/>
                  <a:gd name="connsiteX282" fmla="*/ 344391 w 4543952"/>
                  <a:gd name="connsiteY282" fmla="*/ 2668001 h 6858000"/>
                  <a:gd name="connsiteX283" fmla="*/ 417545 w 4543952"/>
                  <a:gd name="connsiteY283" fmla="*/ 2571034 h 6858000"/>
                  <a:gd name="connsiteX284" fmla="*/ 421760 w 4543952"/>
                  <a:gd name="connsiteY284" fmla="*/ 2545006 h 6858000"/>
                  <a:gd name="connsiteX285" fmla="*/ 421759 w 4543952"/>
                  <a:gd name="connsiteY285" fmla="*/ 2545006 h 6858000"/>
                  <a:gd name="connsiteX286" fmla="*/ 421760 w 4543952"/>
                  <a:gd name="connsiteY286" fmla="*/ 2545005 h 6858000"/>
                  <a:gd name="connsiteX287" fmla="*/ 418115 w 4543952"/>
                  <a:gd name="connsiteY287" fmla="*/ 2518263 h 6858000"/>
                  <a:gd name="connsiteX288" fmla="*/ 418115 w 4543952"/>
                  <a:gd name="connsiteY288" fmla="*/ 2518261 h 6858000"/>
                  <a:gd name="connsiteX289" fmla="*/ 409472 w 4543952"/>
                  <a:gd name="connsiteY289" fmla="*/ 2463017 h 6858000"/>
                  <a:gd name="connsiteX290" fmla="*/ 414227 w 4543952"/>
                  <a:gd name="connsiteY290" fmla="*/ 2440915 h 6858000"/>
                  <a:gd name="connsiteX291" fmla="*/ 415303 w 4543952"/>
                  <a:gd name="connsiteY291" fmla="*/ 2435912 h 6858000"/>
                  <a:gd name="connsiteX292" fmla="*/ 432404 w 4543952"/>
                  <a:gd name="connsiteY292" fmla="*/ 2409485 h 6858000"/>
                  <a:gd name="connsiteX293" fmla="*/ 456789 w 4543952"/>
                  <a:gd name="connsiteY293" fmla="*/ 2334044 h 6858000"/>
                  <a:gd name="connsiteX294" fmla="*/ 485746 w 4543952"/>
                  <a:gd name="connsiteY294" fmla="*/ 2228314 h 6858000"/>
                  <a:gd name="connsiteX295" fmla="*/ 500986 w 4543952"/>
                  <a:gd name="connsiteY295" fmla="*/ 2188879 h 6858000"/>
                  <a:gd name="connsiteX296" fmla="*/ 523657 w 4543952"/>
                  <a:gd name="connsiteY296" fmla="*/ 2094578 h 6858000"/>
                  <a:gd name="connsiteX297" fmla="*/ 538516 w 4543952"/>
                  <a:gd name="connsiteY297" fmla="*/ 2016469 h 6858000"/>
                  <a:gd name="connsiteX298" fmla="*/ 584999 w 4543952"/>
                  <a:gd name="connsiteY298" fmla="*/ 1953413 h 6858000"/>
                  <a:gd name="connsiteX299" fmla="*/ 609004 w 4543952"/>
                  <a:gd name="connsiteY299" fmla="*/ 1933219 h 6858000"/>
                  <a:gd name="connsiteX300" fmla="*/ 624434 w 4543952"/>
                  <a:gd name="connsiteY300" fmla="*/ 1916454 h 6858000"/>
                  <a:gd name="connsiteX301" fmla="*/ 714925 w 4543952"/>
                  <a:gd name="connsiteY301" fmla="*/ 1842158 h 6858000"/>
                  <a:gd name="connsiteX302" fmla="*/ 722546 w 4543952"/>
                  <a:gd name="connsiteY302" fmla="*/ 1833775 h 6858000"/>
                  <a:gd name="connsiteX303" fmla="*/ 764267 w 4543952"/>
                  <a:gd name="connsiteY303" fmla="*/ 1733188 h 6858000"/>
                  <a:gd name="connsiteX304" fmla="*/ 786936 w 4543952"/>
                  <a:gd name="connsiteY304" fmla="*/ 1697753 h 6858000"/>
                  <a:gd name="connsiteX305" fmla="*/ 843517 w 4543952"/>
                  <a:gd name="connsiteY305" fmla="*/ 1624980 h 6858000"/>
                  <a:gd name="connsiteX306" fmla="*/ 845422 w 4543952"/>
                  <a:gd name="connsiteY306" fmla="*/ 1596213 h 6858000"/>
                  <a:gd name="connsiteX307" fmla="*/ 798723 w 4543952"/>
                  <a:gd name="connsiteY307" fmla="*/ 1459072 h 6858000"/>
                  <a:gd name="connsiteX308" fmla="*/ 807941 w 4543952"/>
                  <a:gd name="connsiteY308" fmla="*/ 1481571 h 6858000"/>
                  <a:gd name="connsiteX309" fmla="*/ 798724 w 4543952"/>
                  <a:gd name="connsiteY309" fmla="*/ 1459073 h 6858000"/>
                  <a:gd name="connsiteX310" fmla="*/ 779530 w 4543952"/>
                  <a:gd name="connsiteY310" fmla="*/ 1268757 h 6858000"/>
                  <a:gd name="connsiteX311" fmla="*/ 774363 w 4543952"/>
                  <a:gd name="connsiteY311" fmla="*/ 1286068 h 6858000"/>
                  <a:gd name="connsiteX312" fmla="*/ 752025 w 4543952"/>
                  <a:gd name="connsiteY312" fmla="*/ 1350626 h 6858000"/>
                  <a:gd name="connsiteX313" fmla="*/ 757620 w 4543952"/>
                  <a:gd name="connsiteY313" fmla="*/ 1413839 h 6858000"/>
                  <a:gd name="connsiteX314" fmla="*/ 752026 w 4543952"/>
                  <a:gd name="connsiteY314" fmla="*/ 1350627 h 6858000"/>
                  <a:gd name="connsiteX315" fmla="*/ 774363 w 4543952"/>
                  <a:gd name="connsiteY315" fmla="*/ 1286069 h 6858000"/>
                  <a:gd name="connsiteX316" fmla="*/ 779530 w 4543952"/>
                  <a:gd name="connsiteY316" fmla="*/ 1268757 h 6858000"/>
                  <a:gd name="connsiteX317" fmla="*/ 837801 w 4543952"/>
                  <a:gd name="connsiteY317" fmla="*/ 773034 h 6858000"/>
                  <a:gd name="connsiteX318" fmla="*/ 829801 w 4543952"/>
                  <a:gd name="connsiteY318" fmla="*/ 854378 h 6858000"/>
                  <a:gd name="connsiteX319" fmla="*/ 798747 w 4543952"/>
                  <a:gd name="connsiteY319" fmla="*/ 915342 h 6858000"/>
                  <a:gd name="connsiteX320" fmla="*/ 788269 w 4543952"/>
                  <a:gd name="connsiteY320" fmla="*/ 927154 h 6858000"/>
                  <a:gd name="connsiteX321" fmla="*/ 791889 w 4543952"/>
                  <a:gd name="connsiteY321" fmla="*/ 1097086 h 6858000"/>
                  <a:gd name="connsiteX322" fmla="*/ 796271 w 4543952"/>
                  <a:gd name="connsiteY322" fmla="*/ 1123184 h 6858000"/>
                  <a:gd name="connsiteX323" fmla="*/ 771553 w 4543952"/>
                  <a:gd name="connsiteY323" fmla="*/ 1184028 h 6858000"/>
                  <a:gd name="connsiteX324" fmla="*/ 796272 w 4543952"/>
                  <a:gd name="connsiteY324" fmla="*/ 1123185 h 6858000"/>
                  <a:gd name="connsiteX325" fmla="*/ 791890 w 4543952"/>
                  <a:gd name="connsiteY325" fmla="*/ 1097087 h 6858000"/>
                  <a:gd name="connsiteX326" fmla="*/ 788270 w 4543952"/>
                  <a:gd name="connsiteY326" fmla="*/ 927155 h 6858000"/>
                  <a:gd name="connsiteX327" fmla="*/ 798748 w 4543952"/>
                  <a:gd name="connsiteY327" fmla="*/ 915343 h 6858000"/>
                  <a:gd name="connsiteX328" fmla="*/ 829801 w 4543952"/>
                  <a:gd name="connsiteY328" fmla="*/ 854379 h 6858000"/>
                  <a:gd name="connsiteX329" fmla="*/ 837801 w 4543952"/>
                  <a:gd name="connsiteY329" fmla="*/ 773035 h 6858000"/>
                  <a:gd name="connsiteX330" fmla="*/ 782400 w 4543952"/>
                  <a:gd name="connsiteY330" fmla="*/ 517850 h 6858000"/>
                  <a:gd name="connsiteX331" fmla="*/ 791317 w 4543952"/>
                  <a:gd name="connsiteY331" fmla="*/ 556046 h 6858000"/>
                  <a:gd name="connsiteX332" fmla="*/ 797795 w 4543952"/>
                  <a:gd name="connsiteY332" fmla="*/ 580049 h 6858000"/>
                  <a:gd name="connsiteX333" fmla="*/ 801176 w 4543952"/>
                  <a:gd name="connsiteY333" fmla="*/ 642536 h 6858000"/>
                  <a:gd name="connsiteX334" fmla="*/ 813700 w 4543952"/>
                  <a:gd name="connsiteY334" fmla="*/ 694927 h 6858000"/>
                  <a:gd name="connsiteX335" fmla="*/ 801177 w 4543952"/>
                  <a:gd name="connsiteY335" fmla="*/ 642537 h 6858000"/>
                  <a:gd name="connsiteX336" fmla="*/ 797796 w 4543952"/>
                  <a:gd name="connsiteY336" fmla="*/ 580050 h 6858000"/>
                  <a:gd name="connsiteX337" fmla="*/ 791318 w 4543952"/>
                  <a:gd name="connsiteY337" fmla="*/ 556047 h 6858000"/>
                  <a:gd name="connsiteX338" fmla="*/ 783887 w 4543952"/>
                  <a:gd name="connsiteY338" fmla="*/ 313532 h 6858000"/>
                  <a:gd name="connsiteX339" fmla="*/ 786245 w 4543952"/>
                  <a:gd name="connsiteY339" fmla="*/ 324057 h 6858000"/>
                  <a:gd name="connsiteX340" fmla="*/ 784459 w 4543952"/>
                  <a:gd name="connsiteY340" fmla="*/ 338869 h 6858000"/>
                  <a:gd name="connsiteX341" fmla="*/ 784454 w 4543952"/>
                  <a:gd name="connsiteY341" fmla="*/ 338897 h 6858000"/>
                  <a:gd name="connsiteX342" fmla="*/ 778363 w 4543952"/>
                  <a:gd name="connsiteY342" fmla="*/ 367327 h 6858000"/>
                  <a:gd name="connsiteX343" fmla="*/ 774553 w 4543952"/>
                  <a:gd name="connsiteY343" fmla="*/ 395639 h 6858000"/>
                  <a:gd name="connsiteX344" fmla="*/ 784454 w 4543952"/>
                  <a:gd name="connsiteY344" fmla="*/ 338897 h 6858000"/>
                  <a:gd name="connsiteX345" fmla="*/ 784460 w 4543952"/>
                  <a:gd name="connsiteY345" fmla="*/ 338870 h 6858000"/>
                  <a:gd name="connsiteX346" fmla="*/ 783888 w 4543952"/>
                  <a:gd name="connsiteY346" fmla="*/ 313533 h 6858000"/>
                  <a:gd name="connsiteX347" fmla="*/ 761560 w 4543952"/>
                  <a:gd name="connsiteY347" fmla="*/ 281567 h 6858000"/>
                  <a:gd name="connsiteX348" fmla="*/ 766454 w 4543952"/>
                  <a:gd name="connsiteY348" fmla="*/ 295414 h 6858000"/>
                  <a:gd name="connsiteX349" fmla="*/ 766455 w 4543952"/>
                  <a:gd name="connsiteY349" fmla="*/ 295414 h 6858000"/>
                  <a:gd name="connsiteX350" fmla="*/ 774880 w 4543952"/>
                  <a:gd name="connsiteY350" fmla="*/ 24485 h 6858000"/>
                  <a:gd name="connsiteX351" fmla="*/ 777142 w 4543952"/>
                  <a:gd name="connsiteY351" fmla="*/ 74128 h 6858000"/>
                  <a:gd name="connsiteX352" fmla="*/ 767023 w 4543952"/>
                  <a:gd name="connsiteY352" fmla="*/ 151568 h 6858000"/>
                  <a:gd name="connsiteX353" fmla="*/ 766824 w 4543952"/>
                  <a:gd name="connsiteY353" fmla="*/ 153387 h 6858000"/>
                  <a:gd name="connsiteX354" fmla="*/ 763010 w 4543952"/>
                  <a:gd name="connsiteY354" fmla="*/ 177270 h 6858000"/>
                  <a:gd name="connsiteX355" fmla="*/ 758551 w 4543952"/>
                  <a:gd name="connsiteY355" fmla="*/ 228943 h 6858000"/>
                  <a:gd name="connsiteX356" fmla="*/ 766824 w 4543952"/>
                  <a:gd name="connsiteY356" fmla="*/ 153387 h 6858000"/>
                  <a:gd name="connsiteX357" fmla="*/ 771220 w 4543952"/>
                  <a:gd name="connsiteY357" fmla="*/ 125860 h 6858000"/>
                  <a:gd name="connsiteX358" fmla="*/ 777143 w 4543952"/>
                  <a:gd name="connsiteY358" fmla="*/ 74128 h 6858000"/>
                  <a:gd name="connsiteX359" fmla="*/ 313354 w 4543952"/>
                  <a:gd name="connsiteY359" fmla="*/ 0 h 6858000"/>
                  <a:gd name="connsiteX360" fmla="*/ 777461 w 4543952"/>
                  <a:gd name="connsiteY360" fmla="*/ 0 h 6858000"/>
                  <a:gd name="connsiteX361" fmla="*/ 774743 w 4543952"/>
                  <a:gd name="connsiteY361" fmla="*/ 21485 h 6858000"/>
                  <a:gd name="connsiteX362" fmla="*/ 777461 w 4543952"/>
                  <a:gd name="connsiteY362" fmla="*/ 0 h 6858000"/>
                  <a:gd name="connsiteX363" fmla="*/ 4543952 w 4543952"/>
                  <a:gd name="connsiteY363" fmla="*/ 1 h 6858000"/>
                  <a:gd name="connsiteX364" fmla="*/ 4543952 w 4543952"/>
                  <a:gd name="connsiteY364" fmla="*/ 6858000 h 6858000"/>
                  <a:gd name="connsiteX365" fmla="*/ 284400 w 4543952"/>
                  <a:gd name="connsiteY365" fmla="*/ 6858000 h 6858000"/>
                  <a:gd name="connsiteX366" fmla="*/ 112147 w 4543952"/>
                  <a:gd name="connsiteY366" fmla="*/ 6858000 h 6858000"/>
                  <a:gd name="connsiteX367" fmla="*/ 102447 w 4543952"/>
                  <a:gd name="connsiteY367" fmla="*/ 6815515 h 6858000"/>
                  <a:gd name="connsiteX368" fmla="*/ 83396 w 4543952"/>
                  <a:gd name="connsiteY368" fmla="*/ 6748457 h 6858000"/>
                  <a:gd name="connsiteX369" fmla="*/ 61870 w 4543952"/>
                  <a:gd name="connsiteY369" fmla="*/ 6584811 h 6858000"/>
                  <a:gd name="connsiteX370" fmla="*/ 41105 w 4543952"/>
                  <a:gd name="connsiteY370" fmla="*/ 6415832 h 6858000"/>
                  <a:gd name="connsiteX371" fmla="*/ 34247 w 4543952"/>
                  <a:gd name="connsiteY371" fmla="*/ 6323057 h 6858000"/>
                  <a:gd name="connsiteX372" fmla="*/ 23386 w 4543952"/>
                  <a:gd name="connsiteY372" fmla="*/ 6242092 h 6858000"/>
                  <a:gd name="connsiteX373" fmla="*/ 16528 w 4543952"/>
                  <a:gd name="connsiteY373" fmla="*/ 6171604 h 6858000"/>
                  <a:gd name="connsiteX374" fmla="*/ 2622 w 4543952"/>
                  <a:gd name="connsiteY374" fmla="*/ 6059396 h 6858000"/>
                  <a:gd name="connsiteX375" fmla="*/ 0 w 4543952"/>
                  <a:gd name="connsiteY375" fmla="*/ 6041768 h 6858000"/>
                  <a:gd name="connsiteX376" fmla="*/ 0 w 4543952"/>
                  <a:gd name="connsiteY376" fmla="*/ 6000936 h 6858000"/>
                  <a:gd name="connsiteX377" fmla="*/ 3670 w 4543952"/>
                  <a:gd name="connsiteY377" fmla="*/ 5957594 h 6858000"/>
                  <a:gd name="connsiteX378" fmla="*/ 0 w 4543952"/>
                  <a:gd name="connsiteY378" fmla="*/ 5912510 h 6858000"/>
                  <a:gd name="connsiteX379" fmla="*/ 0 w 4543952"/>
                  <a:gd name="connsiteY379" fmla="*/ 5886400 h 6858000"/>
                  <a:gd name="connsiteX380" fmla="*/ 1098 w 4543952"/>
                  <a:gd name="connsiteY380" fmla="*/ 5864317 h 6858000"/>
                  <a:gd name="connsiteX381" fmla="*/ 24720 w 4543952"/>
                  <a:gd name="connsiteY381" fmla="*/ 5790591 h 6858000"/>
                  <a:gd name="connsiteX382" fmla="*/ 26434 w 4543952"/>
                  <a:gd name="connsiteY382" fmla="*/ 5781829 h 6858000"/>
                  <a:gd name="connsiteX383" fmla="*/ 35771 w 4543952"/>
                  <a:gd name="connsiteY383" fmla="*/ 5733439 h 6858000"/>
                  <a:gd name="connsiteX384" fmla="*/ 38819 w 4543952"/>
                  <a:gd name="connsiteY384" fmla="*/ 5706958 h 6858000"/>
                  <a:gd name="connsiteX385" fmla="*/ 58250 w 4543952"/>
                  <a:gd name="connsiteY385" fmla="*/ 5606371 h 6858000"/>
                  <a:gd name="connsiteX386" fmla="*/ 67394 w 4543952"/>
                  <a:gd name="connsiteY386" fmla="*/ 5548459 h 6858000"/>
                  <a:gd name="connsiteX387" fmla="*/ 66060 w 4543952"/>
                  <a:gd name="connsiteY387" fmla="*/ 5501593 h 6858000"/>
                  <a:gd name="connsiteX388" fmla="*/ 64346 w 4543952"/>
                  <a:gd name="connsiteY388" fmla="*/ 5419294 h 6858000"/>
                  <a:gd name="connsiteX389" fmla="*/ 59964 w 4543952"/>
                  <a:gd name="connsiteY389" fmla="*/ 5393004 h 6858000"/>
                  <a:gd name="connsiteX390" fmla="*/ 72538 w 4543952"/>
                  <a:gd name="connsiteY390" fmla="*/ 5274128 h 6858000"/>
                  <a:gd name="connsiteX391" fmla="*/ 73490 w 4543952"/>
                  <a:gd name="connsiteY391" fmla="*/ 5206307 h 6858000"/>
                  <a:gd name="connsiteX392" fmla="*/ 89113 w 4543952"/>
                  <a:gd name="connsiteY392" fmla="*/ 5129915 h 6858000"/>
                  <a:gd name="connsiteX393" fmla="*/ 88351 w 4543952"/>
                  <a:gd name="connsiteY393" fmla="*/ 5107626 h 6858000"/>
                  <a:gd name="connsiteX394" fmla="*/ 87016 w 4543952"/>
                  <a:gd name="connsiteY394" fmla="*/ 5082669 h 6858000"/>
                  <a:gd name="connsiteX395" fmla="*/ 85872 w 4543952"/>
                  <a:gd name="connsiteY395" fmla="*/ 5006085 h 6858000"/>
                  <a:gd name="connsiteX396" fmla="*/ 80158 w 4543952"/>
                  <a:gd name="connsiteY396" fmla="*/ 4959601 h 6858000"/>
                  <a:gd name="connsiteX397" fmla="*/ 83586 w 4543952"/>
                  <a:gd name="connsiteY397" fmla="*/ 4871018 h 6858000"/>
                  <a:gd name="connsiteX398" fmla="*/ 78634 w 4543952"/>
                  <a:gd name="connsiteY398" fmla="*/ 4838249 h 6858000"/>
                  <a:gd name="connsiteX399" fmla="*/ 78062 w 4543952"/>
                  <a:gd name="connsiteY399" fmla="*/ 4755380 h 6858000"/>
                  <a:gd name="connsiteX400" fmla="*/ 80920 w 4543952"/>
                  <a:gd name="connsiteY400" fmla="*/ 4681082 h 6858000"/>
                  <a:gd name="connsiteX401" fmla="*/ 79396 w 4543952"/>
                  <a:gd name="connsiteY401" fmla="*/ 4609451 h 6858000"/>
                  <a:gd name="connsiteX402" fmla="*/ 73110 w 4543952"/>
                  <a:gd name="connsiteY402" fmla="*/ 4558206 h 6858000"/>
                  <a:gd name="connsiteX403" fmla="*/ 69300 w 4543952"/>
                  <a:gd name="connsiteY403" fmla="*/ 4502578 h 6858000"/>
                  <a:gd name="connsiteX404" fmla="*/ 46629 w 4543952"/>
                  <a:gd name="connsiteY404" fmla="*/ 4349221 h 6858000"/>
                  <a:gd name="connsiteX405" fmla="*/ 52153 w 4543952"/>
                  <a:gd name="connsiteY405" fmla="*/ 4320836 h 6858000"/>
                  <a:gd name="connsiteX406" fmla="*/ 57297 w 4543952"/>
                  <a:gd name="connsiteY406" fmla="*/ 4159666 h 6858000"/>
                  <a:gd name="connsiteX407" fmla="*/ 56915 w 4543952"/>
                  <a:gd name="connsiteY407" fmla="*/ 4124613 h 6858000"/>
                  <a:gd name="connsiteX408" fmla="*/ 79396 w 4543952"/>
                  <a:gd name="connsiteY408" fmla="*/ 4030502 h 6858000"/>
                  <a:gd name="connsiteX409" fmla="*/ 43771 w 4543952"/>
                  <a:gd name="connsiteY409" fmla="*/ 3885337 h 6858000"/>
                  <a:gd name="connsiteX410" fmla="*/ 426 w 4543952"/>
                  <a:gd name="connsiteY410" fmla="*/ 3786776 h 6858000"/>
                  <a:gd name="connsiteX411" fmla="*/ 0 w 4543952"/>
                  <a:gd name="connsiteY411" fmla="*/ 3773896 h 6858000"/>
                  <a:gd name="connsiteX412" fmla="*/ 0 w 4543952"/>
                  <a:gd name="connsiteY412" fmla="*/ 3393881 h 6858000"/>
                  <a:gd name="connsiteX413" fmla="*/ 11838 w 4543952"/>
                  <a:gd name="connsiteY413" fmla="*/ 3359515 h 6858000"/>
                  <a:gd name="connsiteX414" fmla="*/ 12910 w 4543952"/>
                  <a:gd name="connsiteY414" fmla="*/ 3318770 h 6858000"/>
                  <a:gd name="connsiteX415" fmla="*/ 6718 w 4543952"/>
                  <a:gd name="connsiteY415" fmla="*/ 3304078 h 6858000"/>
                  <a:gd name="connsiteX416" fmla="*/ 0 w 4543952"/>
                  <a:gd name="connsiteY416" fmla="*/ 3297656 h 6858000"/>
                  <a:gd name="connsiteX417" fmla="*/ 0 w 4543952"/>
                  <a:gd name="connsiteY417" fmla="*/ 3207866 h 6858000"/>
                  <a:gd name="connsiteX418" fmla="*/ 15553 w 4543952"/>
                  <a:gd name="connsiteY418" fmla="*/ 3186770 h 6858000"/>
                  <a:gd name="connsiteX419" fmla="*/ 36341 w 4543952"/>
                  <a:gd name="connsiteY419" fmla="*/ 3107499 h 6858000"/>
                  <a:gd name="connsiteX420" fmla="*/ 38057 w 4543952"/>
                  <a:gd name="connsiteY420" fmla="*/ 3042727 h 6858000"/>
                  <a:gd name="connsiteX421" fmla="*/ 54249 w 4543952"/>
                  <a:gd name="connsiteY421" fmla="*/ 2901942 h 6858000"/>
                  <a:gd name="connsiteX422" fmla="*/ 77300 w 4543952"/>
                  <a:gd name="connsiteY422" fmla="*/ 2809929 h 6858000"/>
                  <a:gd name="connsiteX423" fmla="*/ 103399 w 4543952"/>
                  <a:gd name="connsiteY423" fmla="*/ 2743825 h 6858000"/>
                  <a:gd name="connsiteX424" fmla="*/ 137500 w 4543952"/>
                  <a:gd name="connsiteY424" fmla="*/ 2649142 h 6858000"/>
                  <a:gd name="connsiteX425" fmla="*/ 155217 w 4543952"/>
                  <a:gd name="connsiteY425" fmla="*/ 2554078 h 6858000"/>
                  <a:gd name="connsiteX426" fmla="*/ 177507 w 4543952"/>
                  <a:gd name="connsiteY426" fmla="*/ 2485306 h 6858000"/>
                  <a:gd name="connsiteX427" fmla="*/ 192748 w 4543952"/>
                  <a:gd name="connsiteY427" fmla="*/ 2401291 h 6858000"/>
                  <a:gd name="connsiteX428" fmla="*/ 193318 w 4543952"/>
                  <a:gd name="connsiteY428" fmla="*/ 2330805 h 6858000"/>
                  <a:gd name="connsiteX429" fmla="*/ 190652 w 4543952"/>
                  <a:gd name="connsiteY429" fmla="*/ 2220311 h 6858000"/>
                  <a:gd name="connsiteX430" fmla="*/ 236753 w 4543952"/>
                  <a:gd name="connsiteY430" fmla="*/ 2085053 h 6858000"/>
                  <a:gd name="connsiteX431" fmla="*/ 247042 w 4543952"/>
                  <a:gd name="connsiteY431" fmla="*/ 2030377 h 6858000"/>
                  <a:gd name="connsiteX432" fmla="*/ 251804 w 4543952"/>
                  <a:gd name="connsiteY432" fmla="*/ 1978939 h 6858000"/>
                  <a:gd name="connsiteX433" fmla="*/ 282475 w 4543952"/>
                  <a:gd name="connsiteY433" fmla="*/ 1869779 h 6858000"/>
                  <a:gd name="connsiteX434" fmla="*/ 292573 w 4543952"/>
                  <a:gd name="connsiteY434" fmla="*/ 1825392 h 6858000"/>
                  <a:gd name="connsiteX435" fmla="*/ 292381 w 4543952"/>
                  <a:gd name="connsiteY435" fmla="*/ 1763286 h 6858000"/>
                  <a:gd name="connsiteX436" fmla="*/ 306480 w 4543952"/>
                  <a:gd name="connsiteY436" fmla="*/ 1650316 h 6858000"/>
                  <a:gd name="connsiteX437" fmla="*/ 347629 w 4543952"/>
                  <a:gd name="connsiteY437" fmla="*/ 1537536 h 6858000"/>
                  <a:gd name="connsiteX438" fmla="*/ 343629 w 4543952"/>
                  <a:gd name="connsiteY438" fmla="*/ 1489719 h 6858000"/>
                  <a:gd name="connsiteX439" fmla="*/ 344581 w 4543952"/>
                  <a:gd name="connsiteY439" fmla="*/ 1472574 h 6858000"/>
                  <a:gd name="connsiteX440" fmla="*/ 367252 w 4543952"/>
                  <a:gd name="connsiteY440" fmla="*/ 1318455 h 6858000"/>
                  <a:gd name="connsiteX441" fmla="*/ 369728 w 4543952"/>
                  <a:gd name="connsiteY441" fmla="*/ 1303023 h 6858000"/>
                  <a:gd name="connsiteX442" fmla="*/ 389921 w 4543952"/>
                  <a:gd name="connsiteY442" fmla="*/ 1230632 h 6858000"/>
                  <a:gd name="connsiteX443" fmla="*/ 402495 w 4543952"/>
                  <a:gd name="connsiteY443" fmla="*/ 1048124 h 6858000"/>
                  <a:gd name="connsiteX444" fmla="*/ 404019 w 4543952"/>
                  <a:gd name="connsiteY444" fmla="*/ 1036886 h 6858000"/>
                  <a:gd name="connsiteX445" fmla="*/ 393923 w 4543952"/>
                  <a:gd name="connsiteY445" fmla="*/ 975732 h 6858000"/>
                  <a:gd name="connsiteX446" fmla="*/ 379634 w 4543952"/>
                  <a:gd name="connsiteY446" fmla="*/ 945443 h 6858000"/>
                  <a:gd name="connsiteX447" fmla="*/ 364774 w 4543952"/>
                  <a:gd name="connsiteY447" fmla="*/ 898197 h 6858000"/>
                  <a:gd name="connsiteX448" fmla="*/ 359250 w 4543952"/>
                  <a:gd name="connsiteY448" fmla="*/ 850188 h 6858000"/>
                  <a:gd name="connsiteX449" fmla="*/ 381730 w 4543952"/>
                  <a:gd name="connsiteY449" fmla="*/ 769604 h 6858000"/>
                  <a:gd name="connsiteX450" fmla="*/ 384016 w 4543952"/>
                  <a:gd name="connsiteY450" fmla="*/ 740267 h 6858000"/>
                  <a:gd name="connsiteX451" fmla="*/ 394875 w 4543952"/>
                  <a:gd name="connsiteY451" fmla="*/ 674922 h 6858000"/>
                  <a:gd name="connsiteX452" fmla="*/ 394113 w 4543952"/>
                  <a:gd name="connsiteY452" fmla="*/ 617771 h 6858000"/>
                  <a:gd name="connsiteX453" fmla="*/ 376776 w 4543952"/>
                  <a:gd name="connsiteY453" fmla="*/ 571859 h 6858000"/>
                  <a:gd name="connsiteX454" fmla="*/ 373348 w 4543952"/>
                  <a:gd name="connsiteY454" fmla="*/ 505181 h 6858000"/>
                  <a:gd name="connsiteX455" fmla="*/ 385920 w 4543952"/>
                  <a:gd name="connsiteY455" fmla="*/ 462125 h 6858000"/>
                  <a:gd name="connsiteX456" fmla="*/ 387634 w 4543952"/>
                  <a:gd name="connsiteY456" fmla="*/ 453363 h 6858000"/>
                  <a:gd name="connsiteX457" fmla="*/ 388399 w 4543952"/>
                  <a:gd name="connsiteY457" fmla="*/ 340773 h 6858000"/>
                  <a:gd name="connsiteX458" fmla="*/ 350487 w 4543952"/>
                  <a:gd name="connsiteY458" fmla="*/ 200181 h 6858000"/>
                  <a:gd name="connsiteX459" fmla="*/ 342485 w 4543952"/>
                  <a:gd name="connsiteY459" fmla="*/ 176938 h 6858000"/>
                  <a:gd name="connsiteX460" fmla="*/ 328579 w 4543952"/>
                  <a:gd name="connsiteY460" fmla="*/ 63586 h 6858000"/>
                  <a:gd name="connsiteX461" fmla="*/ 314480 w 4543952"/>
                  <a:gd name="connsiteY461" fmla="*/ 2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4543952"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2"/>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2"/>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4"/>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4"/>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3" y="2435912"/>
                    </a:cubicBezTo>
                    <a:lnTo>
                      <a:pt x="415303" y="2435912"/>
                    </a:lnTo>
                    <a:lnTo>
                      <a:pt x="415303" y="2435912"/>
                    </a:lnTo>
                    <a:lnTo>
                      <a:pt x="414227" y="2440915"/>
                    </a:lnTo>
                    <a:lnTo>
                      <a:pt x="409472" y="2463016"/>
                    </a:lnTo>
                    <a:lnTo>
                      <a:pt x="409472" y="2463017"/>
                    </a:lnTo>
                    <a:lnTo>
                      <a:pt x="411535" y="2490550"/>
                    </a:lnTo>
                    <a:lnTo>
                      <a:pt x="418115" y="2518261"/>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1"/>
                    </a:lnTo>
                    <a:lnTo>
                      <a:pt x="409472" y="2463017"/>
                    </a:lnTo>
                    <a:lnTo>
                      <a:pt x="414227" y="2440915"/>
                    </a:lnTo>
                    <a:lnTo>
                      <a:pt x="415303"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4" y="338897"/>
                    </a:lnTo>
                    <a:lnTo>
                      <a:pt x="778363" y="367327"/>
                    </a:lnTo>
                    <a:lnTo>
                      <a:pt x="774553" y="395639"/>
                    </a:lnTo>
                    <a:lnTo>
                      <a:pt x="784454" y="338897"/>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43952" y="1"/>
                    </a:lnTo>
                    <a:lnTo>
                      <a:pt x="4543952"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9245BA-7784-4E0D-ABE1-A4FB596E4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48048" y="0"/>
                <a:ext cx="4543952" cy="6858000"/>
              </a:xfrm>
              <a:custGeom>
                <a:avLst/>
                <a:gdLst>
                  <a:gd name="connsiteX0" fmla="*/ 328959 w 4543952"/>
                  <a:gd name="connsiteY0" fmla="*/ 6564619 h 6858000"/>
                  <a:gd name="connsiteX1" fmla="*/ 306480 w 4543952"/>
                  <a:gd name="connsiteY1" fmla="*/ 6588624 h 6858000"/>
                  <a:gd name="connsiteX2" fmla="*/ 289858 w 4543952"/>
                  <a:gd name="connsiteY2" fmla="*/ 6625223 h 6858000"/>
                  <a:gd name="connsiteX3" fmla="*/ 289858 w 4543952"/>
                  <a:gd name="connsiteY3" fmla="*/ 6625224 h 6858000"/>
                  <a:gd name="connsiteX4" fmla="*/ 289870 w 4543952"/>
                  <a:gd name="connsiteY4" fmla="*/ 6645551 h 6858000"/>
                  <a:gd name="connsiteX5" fmla="*/ 296953 w 4543952"/>
                  <a:gd name="connsiteY5" fmla="*/ 6662539 h 6858000"/>
                  <a:gd name="connsiteX6" fmla="*/ 296953 w 4543952"/>
                  <a:gd name="connsiteY6" fmla="*/ 6662541 h 6858000"/>
                  <a:gd name="connsiteX7" fmla="*/ 296954 w 4543952"/>
                  <a:gd name="connsiteY7" fmla="*/ 6662543 h 6858000"/>
                  <a:gd name="connsiteX8" fmla="*/ 311551 w 4543952"/>
                  <a:gd name="connsiteY8" fmla="*/ 6702975 h 6858000"/>
                  <a:gd name="connsiteX9" fmla="*/ 297715 w 4543952"/>
                  <a:gd name="connsiteY9" fmla="*/ 6742551 h 6858000"/>
                  <a:gd name="connsiteX10" fmla="*/ 297714 w 4543952"/>
                  <a:gd name="connsiteY10" fmla="*/ 6742554 h 6858000"/>
                  <a:gd name="connsiteX11" fmla="*/ 283011 w 4543952"/>
                  <a:gd name="connsiteY11" fmla="*/ 6776799 h 6858000"/>
                  <a:gd name="connsiteX12" fmla="*/ 278238 w 4543952"/>
                  <a:gd name="connsiteY12" fmla="*/ 6812061 h 6858000"/>
                  <a:gd name="connsiteX13" fmla="*/ 278237 w 4543952"/>
                  <a:gd name="connsiteY13" fmla="*/ 6812062 h 6858000"/>
                  <a:gd name="connsiteX14" fmla="*/ 278237 w 4543952"/>
                  <a:gd name="connsiteY14" fmla="*/ 6812063 h 6858000"/>
                  <a:gd name="connsiteX15" fmla="*/ 278238 w 4543952"/>
                  <a:gd name="connsiteY15" fmla="*/ 6812061 h 6858000"/>
                  <a:gd name="connsiteX16" fmla="*/ 297714 w 4543952"/>
                  <a:gd name="connsiteY16" fmla="*/ 6742554 h 6858000"/>
                  <a:gd name="connsiteX17" fmla="*/ 297715 w 4543952"/>
                  <a:gd name="connsiteY17" fmla="*/ 6742552 h 6858000"/>
                  <a:gd name="connsiteX18" fmla="*/ 311551 w 4543952"/>
                  <a:gd name="connsiteY18" fmla="*/ 6702976 h 6858000"/>
                  <a:gd name="connsiteX19" fmla="*/ 311551 w 4543952"/>
                  <a:gd name="connsiteY19" fmla="*/ 6702975 h 6858000"/>
                  <a:gd name="connsiteX20" fmla="*/ 308405 w 4543952"/>
                  <a:gd name="connsiteY20" fmla="*/ 6683026 h 6858000"/>
                  <a:gd name="connsiteX21" fmla="*/ 296954 w 4543952"/>
                  <a:gd name="connsiteY21" fmla="*/ 6662543 h 6858000"/>
                  <a:gd name="connsiteX22" fmla="*/ 296953 w 4543952"/>
                  <a:gd name="connsiteY22" fmla="*/ 6662540 h 6858000"/>
                  <a:gd name="connsiteX23" fmla="*/ 296953 w 4543952"/>
                  <a:gd name="connsiteY23" fmla="*/ 6662539 h 6858000"/>
                  <a:gd name="connsiteX24" fmla="*/ 289858 w 4543952"/>
                  <a:gd name="connsiteY24" fmla="*/ 6625224 h 6858000"/>
                  <a:gd name="connsiteX25" fmla="*/ 306480 w 4543952"/>
                  <a:gd name="connsiteY25" fmla="*/ 6588625 h 6858000"/>
                  <a:gd name="connsiteX26" fmla="*/ 328959 w 4543952"/>
                  <a:gd name="connsiteY26" fmla="*/ 6564620 h 6858000"/>
                  <a:gd name="connsiteX27" fmla="*/ 248638 w 4543952"/>
                  <a:gd name="connsiteY27" fmla="*/ 6438980 h 6858000"/>
                  <a:gd name="connsiteX28" fmla="*/ 268569 w 4543952"/>
                  <a:gd name="connsiteY28" fmla="*/ 6463840 h 6858000"/>
                  <a:gd name="connsiteX29" fmla="*/ 268572 w 4543952"/>
                  <a:gd name="connsiteY29" fmla="*/ 6463848 h 6858000"/>
                  <a:gd name="connsiteX30" fmla="*/ 279556 w 4543952"/>
                  <a:gd name="connsiteY30" fmla="*/ 6508051 h 6858000"/>
                  <a:gd name="connsiteX31" fmla="*/ 282367 w 4543952"/>
                  <a:gd name="connsiteY31" fmla="*/ 6513011 h 6858000"/>
                  <a:gd name="connsiteX32" fmla="*/ 284834 w 4543952"/>
                  <a:gd name="connsiteY32" fmla="*/ 6521803 h 6858000"/>
                  <a:gd name="connsiteX33" fmla="*/ 301172 w 4543952"/>
                  <a:gd name="connsiteY33" fmla="*/ 6546194 h 6858000"/>
                  <a:gd name="connsiteX34" fmla="*/ 301172 w 4543952"/>
                  <a:gd name="connsiteY34" fmla="*/ 6546193 h 6858000"/>
                  <a:gd name="connsiteX35" fmla="*/ 282367 w 4543952"/>
                  <a:gd name="connsiteY35" fmla="*/ 6513011 h 6858000"/>
                  <a:gd name="connsiteX36" fmla="*/ 268572 w 4543952"/>
                  <a:gd name="connsiteY36" fmla="*/ 6463848 h 6858000"/>
                  <a:gd name="connsiteX37" fmla="*/ 268569 w 4543952"/>
                  <a:gd name="connsiteY37" fmla="*/ 6463839 h 6858000"/>
                  <a:gd name="connsiteX38" fmla="*/ 166047 w 4543952"/>
                  <a:gd name="connsiteY38" fmla="*/ 6392242 h 6858000"/>
                  <a:gd name="connsiteX39" fmla="*/ 173364 w 4543952"/>
                  <a:gd name="connsiteY39" fmla="*/ 6407332 h 6858000"/>
                  <a:gd name="connsiteX40" fmla="*/ 173364 w 4543952"/>
                  <a:gd name="connsiteY40" fmla="*/ 6407331 h 6858000"/>
                  <a:gd name="connsiteX41" fmla="*/ 401733 w 4543952"/>
                  <a:gd name="connsiteY41" fmla="*/ 4221390 h 6858000"/>
                  <a:gd name="connsiteX42" fmla="*/ 396017 w 4543952"/>
                  <a:gd name="connsiteY42" fmla="*/ 4253013 h 6858000"/>
                  <a:gd name="connsiteX43" fmla="*/ 356201 w 4543952"/>
                  <a:gd name="connsiteY43" fmla="*/ 4324644 h 6858000"/>
                  <a:gd name="connsiteX44" fmla="*/ 347247 w 4543952"/>
                  <a:gd name="connsiteY44" fmla="*/ 4363889 h 6858000"/>
                  <a:gd name="connsiteX45" fmla="*/ 347247 w 4543952"/>
                  <a:gd name="connsiteY45" fmla="*/ 4363890 h 6858000"/>
                  <a:gd name="connsiteX46" fmla="*/ 348009 w 4543952"/>
                  <a:gd name="connsiteY46" fmla="*/ 4482004 h 6858000"/>
                  <a:gd name="connsiteX47" fmla="*/ 408019 w 4543952"/>
                  <a:gd name="connsiteY47" fmla="*/ 4659174 h 6858000"/>
                  <a:gd name="connsiteX48" fmla="*/ 416021 w 4543952"/>
                  <a:gd name="connsiteY48" fmla="*/ 4677655 h 6858000"/>
                  <a:gd name="connsiteX49" fmla="*/ 425928 w 4543952"/>
                  <a:gd name="connsiteY49" fmla="*/ 4767764 h 6858000"/>
                  <a:gd name="connsiteX50" fmla="*/ 427237 w 4543952"/>
                  <a:gd name="connsiteY50" fmla="*/ 4800482 h 6858000"/>
                  <a:gd name="connsiteX51" fmla="*/ 412401 w 4543952"/>
                  <a:gd name="connsiteY51" fmla="*/ 4828915 h 6858000"/>
                  <a:gd name="connsiteX52" fmla="*/ 391971 w 4543952"/>
                  <a:gd name="connsiteY52" fmla="*/ 4857316 h 6858000"/>
                  <a:gd name="connsiteX53" fmla="*/ 390221 w 4543952"/>
                  <a:gd name="connsiteY53" fmla="*/ 4863342 h 6858000"/>
                  <a:gd name="connsiteX54" fmla="*/ 387469 w 4543952"/>
                  <a:gd name="connsiteY54" fmla="*/ 4867613 h 6858000"/>
                  <a:gd name="connsiteX55" fmla="*/ 382691 w 4543952"/>
                  <a:gd name="connsiteY55" fmla="*/ 4889274 h 6858000"/>
                  <a:gd name="connsiteX56" fmla="*/ 382691 w 4543952"/>
                  <a:gd name="connsiteY56" fmla="*/ 4889275 h 6858000"/>
                  <a:gd name="connsiteX57" fmla="*/ 384396 w 4543952"/>
                  <a:gd name="connsiteY57" fmla="*/ 4912168 h 6858000"/>
                  <a:gd name="connsiteX58" fmla="*/ 385799 w 4543952"/>
                  <a:gd name="connsiteY58" fmla="*/ 4933804 h 6858000"/>
                  <a:gd name="connsiteX59" fmla="*/ 378247 w 4543952"/>
                  <a:gd name="connsiteY59" fmla="*/ 4957452 h 6858000"/>
                  <a:gd name="connsiteX60" fmla="*/ 360964 w 4543952"/>
                  <a:gd name="connsiteY60" fmla="*/ 4987036 h 6858000"/>
                  <a:gd name="connsiteX61" fmla="*/ 334485 w 4543952"/>
                  <a:gd name="connsiteY61" fmla="*/ 5041520 h 6858000"/>
                  <a:gd name="connsiteX62" fmla="*/ 321371 w 4543952"/>
                  <a:gd name="connsiteY62" fmla="*/ 5087422 h 6858000"/>
                  <a:gd name="connsiteX63" fmla="*/ 321364 w 4543952"/>
                  <a:gd name="connsiteY63" fmla="*/ 5087449 h 6858000"/>
                  <a:gd name="connsiteX64" fmla="*/ 315482 w 4543952"/>
                  <a:gd name="connsiteY64" fmla="*/ 5102460 h 6858000"/>
                  <a:gd name="connsiteX65" fmla="*/ 308338 w 4543952"/>
                  <a:gd name="connsiteY65" fmla="*/ 5133219 h 6858000"/>
                  <a:gd name="connsiteX66" fmla="*/ 308337 w 4543952"/>
                  <a:gd name="connsiteY66" fmla="*/ 5133223 h 6858000"/>
                  <a:gd name="connsiteX67" fmla="*/ 308337 w 4543952"/>
                  <a:gd name="connsiteY67" fmla="*/ 5133224 h 6858000"/>
                  <a:gd name="connsiteX68" fmla="*/ 315052 w 4543952"/>
                  <a:gd name="connsiteY68" fmla="*/ 5166113 h 6858000"/>
                  <a:gd name="connsiteX69" fmla="*/ 314362 w 4543952"/>
                  <a:gd name="connsiteY69" fmla="*/ 5172089 h 6858000"/>
                  <a:gd name="connsiteX70" fmla="*/ 311814 w 4543952"/>
                  <a:gd name="connsiteY70" fmla="*/ 5179066 h 6858000"/>
                  <a:gd name="connsiteX71" fmla="*/ 311814 w 4543952"/>
                  <a:gd name="connsiteY71" fmla="*/ 5179067 h 6858000"/>
                  <a:gd name="connsiteX72" fmla="*/ 335437 w 4543952"/>
                  <a:gd name="connsiteY72" fmla="*/ 5272796 h 6858000"/>
                  <a:gd name="connsiteX73" fmla="*/ 360397 w 4543952"/>
                  <a:gd name="connsiteY73" fmla="*/ 5321350 h 6858000"/>
                  <a:gd name="connsiteX74" fmla="*/ 364317 w 4543952"/>
                  <a:gd name="connsiteY74" fmla="*/ 5355013 h 6858000"/>
                  <a:gd name="connsiteX75" fmla="*/ 359440 w 4543952"/>
                  <a:gd name="connsiteY75" fmla="*/ 5385383 h 6858000"/>
                  <a:gd name="connsiteX76" fmla="*/ 351249 w 4543952"/>
                  <a:gd name="connsiteY76" fmla="*/ 5425581 h 6858000"/>
                  <a:gd name="connsiteX77" fmla="*/ 339627 w 4543952"/>
                  <a:gd name="connsiteY77" fmla="*/ 5480636 h 6858000"/>
                  <a:gd name="connsiteX78" fmla="*/ 335103 w 4543952"/>
                  <a:gd name="connsiteY78" fmla="*/ 5507666 h 6858000"/>
                  <a:gd name="connsiteX79" fmla="*/ 335103 w 4543952"/>
                  <a:gd name="connsiteY79" fmla="*/ 5507667 h 6858000"/>
                  <a:gd name="connsiteX80" fmla="*/ 337324 w 4543952"/>
                  <a:gd name="connsiteY80" fmla="*/ 5520421 h 6858000"/>
                  <a:gd name="connsiteX81" fmla="*/ 345722 w 4543952"/>
                  <a:gd name="connsiteY81" fmla="*/ 5531691 h 6858000"/>
                  <a:gd name="connsiteX82" fmla="*/ 345723 w 4543952"/>
                  <a:gd name="connsiteY82" fmla="*/ 5531693 h 6858000"/>
                  <a:gd name="connsiteX83" fmla="*/ 355869 w 4543952"/>
                  <a:gd name="connsiteY83" fmla="*/ 5547577 h 6858000"/>
                  <a:gd name="connsiteX84" fmla="*/ 346295 w 4543952"/>
                  <a:gd name="connsiteY84" fmla="*/ 5562745 h 6858000"/>
                  <a:gd name="connsiteX85" fmla="*/ 275047 w 4543952"/>
                  <a:gd name="connsiteY85" fmla="*/ 5704482 h 6858000"/>
                  <a:gd name="connsiteX86" fmla="*/ 269141 w 4543952"/>
                  <a:gd name="connsiteY86" fmla="*/ 5740487 h 6858000"/>
                  <a:gd name="connsiteX87" fmla="*/ 260376 w 4543952"/>
                  <a:gd name="connsiteY87" fmla="*/ 5760872 h 6858000"/>
                  <a:gd name="connsiteX88" fmla="*/ 171981 w 4543952"/>
                  <a:gd name="connsiteY88" fmla="*/ 5883750 h 6858000"/>
                  <a:gd name="connsiteX89" fmla="*/ 171979 w 4543952"/>
                  <a:gd name="connsiteY89" fmla="*/ 5883755 h 6858000"/>
                  <a:gd name="connsiteX90" fmla="*/ 160957 w 4543952"/>
                  <a:gd name="connsiteY90" fmla="*/ 5909350 h 6858000"/>
                  <a:gd name="connsiteX91" fmla="*/ 154076 w 4543952"/>
                  <a:gd name="connsiteY91" fmla="*/ 5935945 h 6858000"/>
                  <a:gd name="connsiteX92" fmla="*/ 154075 w 4543952"/>
                  <a:gd name="connsiteY92" fmla="*/ 5935948 h 6858000"/>
                  <a:gd name="connsiteX93" fmla="*/ 154075 w 4543952"/>
                  <a:gd name="connsiteY93" fmla="*/ 5935949 h 6858000"/>
                  <a:gd name="connsiteX94" fmla="*/ 154242 w 4543952"/>
                  <a:gd name="connsiteY94" fmla="*/ 5964476 h 6858000"/>
                  <a:gd name="connsiteX95" fmla="*/ 157695 w 4543952"/>
                  <a:gd name="connsiteY95" fmla="*/ 5993289 h 6858000"/>
                  <a:gd name="connsiteX96" fmla="*/ 157695 w 4543952"/>
                  <a:gd name="connsiteY96" fmla="*/ 5993291 h 6858000"/>
                  <a:gd name="connsiteX97" fmla="*/ 164171 w 4543952"/>
                  <a:gd name="connsiteY97" fmla="*/ 6026440 h 6858000"/>
                  <a:gd name="connsiteX98" fmla="*/ 220371 w 4543952"/>
                  <a:gd name="connsiteY98" fmla="*/ 6108738 h 6858000"/>
                  <a:gd name="connsiteX99" fmla="*/ 234064 w 4543952"/>
                  <a:gd name="connsiteY99" fmla="*/ 6133314 h 6858000"/>
                  <a:gd name="connsiteX100" fmla="*/ 218468 w 4543952"/>
                  <a:gd name="connsiteY100" fmla="*/ 6155599 h 6858000"/>
                  <a:gd name="connsiteX101" fmla="*/ 218465 w 4543952"/>
                  <a:gd name="connsiteY101" fmla="*/ 6155601 h 6858000"/>
                  <a:gd name="connsiteX102" fmla="*/ 179794 w 4543952"/>
                  <a:gd name="connsiteY102" fmla="*/ 6228755 h 6858000"/>
                  <a:gd name="connsiteX103" fmla="*/ 162457 w 4543952"/>
                  <a:gd name="connsiteY103" fmla="*/ 6361538 h 6858000"/>
                  <a:gd name="connsiteX104" fmla="*/ 162457 w 4543952"/>
                  <a:gd name="connsiteY104" fmla="*/ 6361539 h 6858000"/>
                  <a:gd name="connsiteX105" fmla="*/ 179794 w 4543952"/>
                  <a:gd name="connsiteY105" fmla="*/ 6228756 h 6858000"/>
                  <a:gd name="connsiteX106" fmla="*/ 218465 w 4543952"/>
                  <a:gd name="connsiteY106" fmla="*/ 6155602 h 6858000"/>
                  <a:gd name="connsiteX107" fmla="*/ 218468 w 4543952"/>
                  <a:gd name="connsiteY107" fmla="*/ 6155599 h 6858000"/>
                  <a:gd name="connsiteX108" fmla="*/ 230364 w 4543952"/>
                  <a:gd name="connsiteY108" fmla="*/ 6143189 h 6858000"/>
                  <a:gd name="connsiteX109" fmla="*/ 234064 w 4543952"/>
                  <a:gd name="connsiteY109" fmla="*/ 6133314 h 6858000"/>
                  <a:gd name="connsiteX110" fmla="*/ 234064 w 4543952"/>
                  <a:gd name="connsiteY110" fmla="*/ 6133313 h 6858000"/>
                  <a:gd name="connsiteX111" fmla="*/ 220371 w 4543952"/>
                  <a:gd name="connsiteY111" fmla="*/ 6108737 h 6858000"/>
                  <a:gd name="connsiteX112" fmla="*/ 164171 w 4543952"/>
                  <a:gd name="connsiteY112" fmla="*/ 6026439 h 6858000"/>
                  <a:gd name="connsiteX113" fmla="*/ 157695 w 4543952"/>
                  <a:gd name="connsiteY113" fmla="*/ 5993290 h 6858000"/>
                  <a:gd name="connsiteX114" fmla="*/ 157695 w 4543952"/>
                  <a:gd name="connsiteY114" fmla="*/ 5993289 h 6858000"/>
                  <a:gd name="connsiteX115" fmla="*/ 154075 w 4543952"/>
                  <a:gd name="connsiteY115" fmla="*/ 5935949 h 6858000"/>
                  <a:gd name="connsiteX116" fmla="*/ 154076 w 4543952"/>
                  <a:gd name="connsiteY116" fmla="*/ 5935945 h 6858000"/>
                  <a:gd name="connsiteX117" fmla="*/ 171979 w 4543952"/>
                  <a:gd name="connsiteY117" fmla="*/ 5883755 h 6858000"/>
                  <a:gd name="connsiteX118" fmla="*/ 171981 w 4543952"/>
                  <a:gd name="connsiteY118" fmla="*/ 5883751 h 6858000"/>
                  <a:gd name="connsiteX119" fmla="*/ 260376 w 4543952"/>
                  <a:gd name="connsiteY119" fmla="*/ 5760873 h 6858000"/>
                  <a:gd name="connsiteX120" fmla="*/ 269141 w 4543952"/>
                  <a:gd name="connsiteY120" fmla="*/ 5740488 h 6858000"/>
                  <a:gd name="connsiteX121" fmla="*/ 275047 w 4543952"/>
                  <a:gd name="connsiteY121" fmla="*/ 5704483 h 6858000"/>
                  <a:gd name="connsiteX122" fmla="*/ 346295 w 4543952"/>
                  <a:gd name="connsiteY122" fmla="*/ 5562746 h 6858000"/>
                  <a:gd name="connsiteX123" fmla="*/ 355869 w 4543952"/>
                  <a:gd name="connsiteY123" fmla="*/ 5547578 h 6858000"/>
                  <a:gd name="connsiteX124" fmla="*/ 355869 w 4543952"/>
                  <a:gd name="connsiteY124" fmla="*/ 5547577 h 6858000"/>
                  <a:gd name="connsiteX125" fmla="*/ 345723 w 4543952"/>
                  <a:gd name="connsiteY125" fmla="*/ 5531692 h 6858000"/>
                  <a:gd name="connsiteX126" fmla="*/ 345722 w 4543952"/>
                  <a:gd name="connsiteY126" fmla="*/ 5531691 h 6858000"/>
                  <a:gd name="connsiteX127" fmla="*/ 335103 w 4543952"/>
                  <a:gd name="connsiteY127" fmla="*/ 5507667 h 6858000"/>
                  <a:gd name="connsiteX128" fmla="*/ 339627 w 4543952"/>
                  <a:gd name="connsiteY128" fmla="*/ 5480637 h 6858000"/>
                  <a:gd name="connsiteX129" fmla="*/ 351249 w 4543952"/>
                  <a:gd name="connsiteY129" fmla="*/ 5425582 h 6858000"/>
                  <a:gd name="connsiteX130" fmla="*/ 359440 w 4543952"/>
                  <a:gd name="connsiteY130" fmla="*/ 5385384 h 6858000"/>
                  <a:gd name="connsiteX131" fmla="*/ 364317 w 4543952"/>
                  <a:gd name="connsiteY131" fmla="*/ 5355014 h 6858000"/>
                  <a:gd name="connsiteX132" fmla="*/ 364317 w 4543952"/>
                  <a:gd name="connsiteY132" fmla="*/ 5355013 h 6858000"/>
                  <a:gd name="connsiteX133" fmla="*/ 362870 w 4543952"/>
                  <a:gd name="connsiteY133" fmla="*/ 5326162 h 6858000"/>
                  <a:gd name="connsiteX134" fmla="*/ 360397 w 4543952"/>
                  <a:gd name="connsiteY134" fmla="*/ 5321350 h 6858000"/>
                  <a:gd name="connsiteX135" fmla="*/ 359341 w 4543952"/>
                  <a:gd name="connsiteY135" fmla="*/ 5312287 h 6858000"/>
                  <a:gd name="connsiteX136" fmla="*/ 335437 w 4543952"/>
                  <a:gd name="connsiteY136" fmla="*/ 5272795 h 6858000"/>
                  <a:gd name="connsiteX137" fmla="*/ 311981 w 4543952"/>
                  <a:gd name="connsiteY137" fmla="*/ 5229432 h 6858000"/>
                  <a:gd name="connsiteX138" fmla="*/ 311814 w 4543952"/>
                  <a:gd name="connsiteY138" fmla="*/ 5179067 h 6858000"/>
                  <a:gd name="connsiteX139" fmla="*/ 314362 w 4543952"/>
                  <a:gd name="connsiteY139" fmla="*/ 5172090 h 6858000"/>
                  <a:gd name="connsiteX140" fmla="*/ 315052 w 4543952"/>
                  <a:gd name="connsiteY140" fmla="*/ 5166113 h 6858000"/>
                  <a:gd name="connsiteX141" fmla="*/ 315052 w 4543952"/>
                  <a:gd name="connsiteY141" fmla="*/ 5166112 h 6858000"/>
                  <a:gd name="connsiteX142" fmla="*/ 308337 w 4543952"/>
                  <a:gd name="connsiteY142" fmla="*/ 5133224 h 6858000"/>
                  <a:gd name="connsiteX143" fmla="*/ 308338 w 4543952"/>
                  <a:gd name="connsiteY143" fmla="*/ 5133219 h 6858000"/>
                  <a:gd name="connsiteX144" fmla="*/ 321364 w 4543952"/>
                  <a:gd name="connsiteY144" fmla="*/ 5087449 h 6858000"/>
                  <a:gd name="connsiteX145" fmla="*/ 327270 w 4543952"/>
                  <a:gd name="connsiteY145" fmla="*/ 5072375 h 6858000"/>
                  <a:gd name="connsiteX146" fmla="*/ 334485 w 4543952"/>
                  <a:gd name="connsiteY146" fmla="*/ 5041521 h 6858000"/>
                  <a:gd name="connsiteX147" fmla="*/ 360964 w 4543952"/>
                  <a:gd name="connsiteY147" fmla="*/ 4987037 h 6858000"/>
                  <a:gd name="connsiteX148" fmla="*/ 376969 w 4543952"/>
                  <a:gd name="connsiteY148" fmla="*/ 4961455 h 6858000"/>
                  <a:gd name="connsiteX149" fmla="*/ 378247 w 4543952"/>
                  <a:gd name="connsiteY149" fmla="*/ 4957452 h 6858000"/>
                  <a:gd name="connsiteX150" fmla="*/ 381039 w 4543952"/>
                  <a:gd name="connsiteY150" fmla="*/ 4952672 h 6858000"/>
                  <a:gd name="connsiteX151" fmla="*/ 385799 w 4543952"/>
                  <a:gd name="connsiteY151" fmla="*/ 4933804 h 6858000"/>
                  <a:gd name="connsiteX152" fmla="*/ 384396 w 4543952"/>
                  <a:gd name="connsiteY152" fmla="*/ 4912167 h 6858000"/>
                  <a:gd name="connsiteX153" fmla="*/ 382691 w 4543952"/>
                  <a:gd name="connsiteY153" fmla="*/ 4889274 h 6858000"/>
                  <a:gd name="connsiteX154" fmla="*/ 390221 w 4543952"/>
                  <a:gd name="connsiteY154" fmla="*/ 4863342 h 6858000"/>
                  <a:gd name="connsiteX155" fmla="*/ 412401 w 4543952"/>
                  <a:gd name="connsiteY155" fmla="*/ 4828916 h 6858000"/>
                  <a:gd name="connsiteX156" fmla="*/ 427237 w 4543952"/>
                  <a:gd name="connsiteY156" fmla="*/ 4800483 h 6858000"/>
                  <a:gd name="connsiteX157" fmla="*/ 427237 w 4543952"/>
                  <a:gd name="connsiteY157" fmla="*/ 4800482 h 6858000"/>
                  <a:gd name="connsiteX158" fmla="*/ 425928 w 4543952"/>
                  <a:gd name="connsiteY158" fmla="*/ 4767763 h 6858000"/>
                  <a:gd name="connsiteX159" fmla="*/ 416021 w 4543952"/>
                  <a:gd name="connsiteY159" fmla="*/ 4677654 h 6858000"/>
                  <a:gd name="connsiteX160" fmla="*/ 408019 w 4543952"/>
                  <a:gd name="connsiteY160" fmla="*/ 4659173 h 6858000"/>
                  <a:gd name="connsiteX161" fmla="*/ 348009 w 4543952"/>
                  <a:gd name="connsiteY161" fmla="*/ 4482003 h 6858000"/>
                  <a:gd name="connsiteX162" fmla="*/ 347247 w 4543952"/>
                  <a:gd name="connsiteY162" fmla="*/ 4363890 h 6858000"/>
                  <a:gd name="connsiteX163" fmla="*/ 356201 w 4543952"/>
                  <a:gd name="connsiteY163" fmla="*/ 4324645 h 6858000"/>
                  <a:gd name="connsiteX164" fmla="*/ 396017 w 4543952"/>
                  <a:gd name="connsiteY164" fmla="*/ 4253014 h 6858000"/>
                  <a:gd name="connsiteX165" fmla="*/ 401733 w 4543952"/>
                  <a:gd name="connsiteY165" fmla="*/ 4221391 h 6858000"/>
                  <a:gd name="connsiteX166" fmla="*/ 332842 w 4543952"/>
                  <a:gd name="connsiteY166" fmla="*/ 2836171 h 6858000"/>
                  <a:gd name="connsiteX167" fmla="*/ 332842 w 4543952"/>
                  <a:gd name="connsiteY167" fmla="*/ 2836172 h 6858000"/>
                  <a:gd name="connsiteX168" fmla="*/ 341533 w 4543952"/>
                  <a:gd name="connsiteY168" fmla="*/ 2848793 h 6858000"/>
                  <a:gd name="connsiteX169" fmla="*/ 358166 w 4543952"/>
                  <a:gd name="connsiteY169" fmla="*/ 2903544 h 6858000"/>
                  <a:gd name="connsiteX170" fmla="*/ 366072 w 4543952"/>
                  <a:gd name="connsiteY170" fmla="*/ 2947858 h 6858000"/>
                  <a:gd name="connsiteX171" fmla="*/ 366072 w 4543952"/>
                  <a:gd name="connsiteY171" fmla="*/ 2947862 h 6858000"/>
                  <a:gd name="connsiteX172" fmla="*/ 362488 w 4543952"/>
                  <a:gd name="connsiteY172" fmla="*/ 2982147 h 6858000"/>
                  <a:gd name="connsiteX173" fmla="*/ 350796 w 4543952"/>
                  <a:gd name="connsiteY173" fmla="*/ 3077400 h 6858000"/>
                  <a:gd name="connsiteX174" fmla="*/ 350796 w 4543952"/>
                  <a:gd name="connsiteY174" fmla="*/ 3077401 h 6858000"/>
                  <a:gd name="connsiteX175" fmla="*/ 363250 w 4543952"/>
                  <a:gd name="connsiteY175" fmla="*/ 3172654 h 6858000"/>
                  <a:gd name="connsiteX176" fmla="*/ 410877 w 4543952"/>
                  <a:gd name="connsiteY176" fmla="*/ 3489467 h 6858000"/>
                  <a:gd name="connsiteX177" fmla="*/ 432976 w 4543952"/>
                  <a:gd name="connsiteY177" fmla="*/ 3544713 h 6858000"/>
                  <a:gd name="connsiteX178" fmla="*/ 445520 w 4543952"/>
                  <a:gd name="connsiteY178" fmla="*/ 3562320 h 6858000"/>
                  <a:gd name="connsiteX179" fmla="*/ 450598 w 4543952"/>
                  <a:gd name="connsiteY179" fmla="*/ 3574407 h 6858000"/>
                  <a:gd name="connsiteX180" fmla="*/ 448246 w 4543952"/>
                  <a:gd name="connsiteY180" fmla="*/ 3587173 h 6858000"/>
                  <a:gd name="connsiteX181" fmla="*/ 438500 w 4543952"/>
                  <a:gd name="connsiteY181" fmla="*/ 3606816 h 6858000"/>
                  <a:gd name="connsiteX182" fmla="*/ 424974 w 4543952"/>
                  <a:gd name="connsiteY182" fmla="*/ 3630631 h 6858000"/>
                  <a:gd name="connsiteX183" fmla="*/ 400733 w 4543952"/>
                  <a:gd name="connsiteY183" fmla="*/ 3680162 h 6858000"/>
                  <a:gd name="connsiteX184" fmla="*/ 400733 w 4543952"/>
                  <a:gd name="connsiteY184" fmla="*/ 3680163 h 6858000"/>
                  <a:gd name="connsiteX185" fmla="*/ 404781 w 4543952"/>
                  <a:gd name="connsiteY185" fmla="*/ 3734837 h 6858000"/>
                  <a:gd name="connsiteX186" fmla="*/ 404399 w 4543952"/>
                  <a:gd name="connsiteY186" fmla="*/ 3754651 h 6858000"/>
                  <a:gd name="connsiteX187" fmla="*/ 398042 w 4543952"/>
                  <a:gd name="connsiteY187" fmla="*/ 3789775 h 6858000"/>
                  <a:gd name="connsiteX188" fmla="*/ 398042 w 4543952"/>
                  <a:gd name="connsiteY188" fmla="*/ 3789776 h 6858000"/>
                  <a:gd name="connsiteX189" fmla="*/ 412973 w 4543952"/>
                  <a:gd name="connsiteY189" fmla="*/ 3822472 h 6858000"/>
                  <a:gd name="connsiteX190" fmla="*/ 427308 w 4543952"/>
                  <a:gd name="connsiteY190" fmla="*/ 3852619 h 6858000"/>
                  <a:gd name="connsiteX191" fmla="*/ 417926 w 4543952"/>
                  <a:gd name="connsiteY191" fmla="*/ 3885336 h 6858000"/>
                  <a:gd name="connsiteX192" fmla="*/ 417925 w 4543952"/>
                  <a:gd name="connsiteY192" fmla="*/ 3885337 h 6858000"/>
                  <a:gd name="connsiteX193" fmla="*/ 386040 w 4543952"/>
                  <a:gd name="connsiteY193" fmla="*/ 3962158 h 6858000"/>
                  <a:gd name="connsiteX194" fmla="*/ 386040 w 4543952"/>
                  <a:gd name="connsiteY194" fmla="*/ 3962159 h 6858000"/>
                  <a:gd name="connsiteX195" fmla="*/ 388431 w 4543952"/>
                  <a:gd name="connsiteY195" fmla="*/ 4002409 h 6858000"/>
                  <a:gd name="connsiteX196" fmla="*/ 401733 w 4543952"/>
                  <a:gd name="connsiteY196" fmla="*/ 4043837 h 6858000"/>
                  <a:gd name="connsiteX197" fmla="*/ 401733 w 4543952"/>
                  <a:gd name="connsiteY197" fmla="*/ 4043839 h 6858000"/>
                  <a:gd name="connsiteX198" fmla="*/ 416855 w 4543952"/>
                  <a:gd name="connsiteY198" fmla="*/ 4103825 h 6858000"/>
                  <a:gd name="connsiteX199" fmla="*/ 405544 w 4543952"/>
                  <a:gd name="connsiteY199" fmla="*/ 4165381 h 6858000"/>
                  <a:gd name="connsiteX200" fmla="*/ 405543 w 4543952"/>
                  <a:gd name="connsiteY200" fmla="*/ 4165382 h 6858000"/>
                  <a:gd name="connsiteX201" fmla="*/ 401638 w 4543952"/>
                  <a:gd name="connsiteY201" fmla="*/ 4192386 h 6858000"/>
                  <a:gd name="connsiteX202" fmla="*/ 401638 w 4543952"/>
                  <a:gd name="connsiteY202" fmla="*/ 4192387 h 6858000"/>
                  <a:gd name="connsiteX203" fmla="*/ 405543 w 4543952"/>
                  <a:gd name="connsiteY203" fmla="*/ 4165383 h 6858000"/>
                  <a:gd name="connsiteX204" fmla="*/ 405544 w 4543952"/>
                  <a:gd name="connsiteY204" fmla="*/ 4165381 h 6858000"/>
                  <a:gd name="connsiteX205" fmla="*/ 414887 w 4543952"/>
                  <a:gd name="connsiteY205" fmla="*/ 4134255 h 6858000"/>
                  <a:gd name="connsiteX206" fmla="*/ 416855 w 4543952"/>
                  <a:gd name="connsiteY206" fmla="*/ 4103825 h 6858000"/>
                  <a:gd name="connsiteX207" fmla="*/ 416855 w 4543952"/>
                  <a:gd name="connsiteY207" fmla="*/ 4103824 h 6858000"/>
                  <a:gd name="connsiteX208" fmla="*/ 401733 w 4543952"/>
                  <a:gd name="connsiteY208" fmla="*/ 4043838 h 6858000"/>
                  <a:gd name="connsiteX209" fmla="*/ 401733 w 4543952"/>
                  <a:gd name="connsiteY209" fmla="*/ 4043837 h 6858000"/>
                  <a:gd name="connsiteX210" fmla="*/ 386040 w 4543952"/>
                  <a:gd name="connsiteY210" fmla="*/ 3962159 h 6858000"/>
                  <a:gd name="connsiteX211" fmla="*/ 395544 w 4543952"/>
                  <a:gd name="connsiteY211" fmla="*/ 3923124 h 6858000"/>
                  <a:gd name="connsiteX212" fmla="*/ 417925 w 4543952"/>
                  <a:gd name="connsiteY212" fmla="*/ 3885338 h 6858000"/>
                  <a:gd name="connsiteX213" fmla="*/ 417926 w 4543952"/>
                  <a:gd name="connsiteY213" fmla="*/ 3885336 h 6858000"/>
                  <a:gd name="connsiteX214" fmla="*/ 426528 w 4543952"/>
                  <a:gd name="connsiteY214" fmla="*/ 3868763 h 6858000"/>
                  <a:gd name="connsiteX215" fmla="*/ 427308 w 4543952"/>
                  <a:gd name="connsiteY215" fmla="*/ 3852619 h 6858000"/>
                  <a:gd name="connsiteX216" fmla="*/ 427308 w 4543952"/>
                  <a:gd name="connsiteY216" fmla="*/ 3852618 h 6858000"/>
                  <a:gd name="connsiteX217" fmla="*/ 412973 w 4543952"/>
                  <a:gd name="connsiteY217" fmla="*/ 3822471 h 6858000"/>
                  <a:gd name="connsiteX218" fmla="*/ 398042 w 4543952"/>
                  <a:gd name="connsiteY218" fmla="*/ 3789775 h 6858000"/>
                  <a:gd name="connsiteX219" fmla="*/ 404399 w 4543952"/>
                  <a:gd name="connsiteY219" fmla="*/ 3754652 h 6858000"/>
                  <a:gd name="connsiteX220" fmla="*/ 404781 w 4543952"/>
                  <a:gd name="connsiteY220" fmla="*/ 3734837 h 6858000"/>
                  <a:gd name="connsiteX221" fmla="*/ 404781 w 4543952"/>
                  <a:gd name="connsiteY221" fmla="*/ 3734836 h 6858000"/>
                  <a:gd name="connsiteX222" fmla="*/ 400733 w 4543952"/>
                  <a:gd name="connsiteY222" fmla="*/ 3680163 h 6858000"/>
                  <a:gd name="connsiteX223" fmla="*/ 407246 w 4543952"/>
                  <a:gd name="connsiteY223" fmla="*/ 3654415 h 6858000"/>
                  <a:gd name="connsiteX224" fmla="*/ 424974 w 4543952"/>
                  <a:gd name="connsiteY224" fmla="*/ 3630632 h 6858000"/>
                  <a:gd name="connsiteX225" fmla="*/ 438500 w 4543952"/>
                  <a:gd name="connsiteY225" fmla="*/ 3606817 h 6858000"/>
                  <a:gd name="connsiteX226" fmla="*/ 450598 w 4543952"/>
                  <a:gd name="connsiteY226" fmla="*/ 3574408 h 6858000"/>
                  <a:gd name="connsiteX227" fmla="*/ 450598 w 4543952"/>
                  <a:gd name="connsiteY227" fmla="*/ 3574407 h 6858000"/>
                  <a:gd name="connsiteX228" fmla="*/ 432976 w 4543952"/>
                  <a:gd name="connsiteY228" fmla="*/ 3544712 h 6858000"/>
                  <a:gd name="connsiteX229" fmla="*/ 410877 w 4543952"/>
                  <a:gd name="connsiteY229" fmla="*/ 3489466 h 6858000"/>
                  <a:gd name="connsiteX230" fmla="*/ 363250 w 4543952"/>
                  <a:gd name="connsiteY230" fmla="*/ 3172653 h 6858000"/>
                  <a:gd name="connsiteX231" fmla="*/ 350796 w 4543952"/>
                  <a:gd name="connsiteY231" fmla="*/ 3077401 h 6858000"/>
                  <a:gd name="connsiteX232" fmla="*/ 362488 w 4543952"/>
                  <a:gd name="connsiteY232" fmla="*/ 2982148 h 6858000"/>
                  <a:gd name="connsiteX233" fmla="*/ 366072 w 4543952"/>
                  <a:gd name="connsiteY233" fmla="*/ 2947862 h 6858000"/>
                  <a:gd name="connsiteX234" fmla="*/ 366072 w 4543952"/>
                  <a:gd name="connsiteY234" fmla="*/ 2947861 h 6858000"/>
                  <a:gd name="connsiteX235" fmla="*/ 366072 w 4543952"/>
                  <a:gd name="connsiteY235" fmla="*/ 2947858 h 6858000"/>
                  <a:gd name="connsiteX236" fmla="*/ 361441 w 4543952"/>
                  <a:gd name="connsiteY236" fmla="*/ 2914327 h 6858000"/>
                  <a:gd name="connsiteX237" fmla="*/ 358166 w 4543952"/>
                  <a:gd name="connsiteY237" fmla="*/ 2903544 h 6858000"/>
                  <a:gd name="connsiteX238" fmla="*/ 357138 w 4543952"/>
                  <a:gd name="connsiteY238" fmla="*/ 2897784 h 6858000"/>
                  <a:gd name="connsiteX239" fmla="*/ 341533 w 4543952"/>
                  <a:gd name="connsiteY239" fmla="*/ 2848792 h 6858000"/>
                  <a:gd name="connsiteX240" fmla="*/ 296001 w 4543952"/>
                  <a:gd name="connsiteY240" fmla="*/ 2745351 h 6858000"/>
                  <a:gd name="connsiteX241" fmla="*/ 289670 w 4543952"/>
                  <a:gd name="connsiteY241" fmla="*/ 2770757 h 6858000"/>
                  <a:gd name="connsiteX242" fmla="*/ 290080 w 4543952"/>
                  <a:gd name="connsiteY242" fmla="*/ 2778005 h 6858000"/>
                  <a:gd name="connsiteX243" fmla="*/ 289301 w 4543952"/>
                  <a:gd name="connsiteY243" fmla="*/ 2782304 h 6858000"/>
                  <a:gd name="connsiteX244" fmla="*/ 290501 w 4543952"/>
                  <a:gd name="connsiteY244" fmla="*/ 2785439 h 6858000"/>
                  <a:gd name="connsiteX245" fmla="*/ 290929 w 4543952"/>
                  <a:gd name="connsiteY245" fmla="*/ 2793022 h 6858000"/>
                  <a:gd name="connsiteX246" fmla="*/ 300579 w 4543952"/>
                  <a:gd name="connsiteY246" fmla="*/ 2811779 h 6858000"/>
                  <a:gd name="connsiteX247" fmla="*/ 300582 w 4543952"/>
                  <a:gd name="connsiteY247" fmla="*/ 2811786 h 6858000"/>
                  <a:gd name="connsiteX248" fmla="*/ 300583 w 4543952"/>
                  <a:gd name="connsiteY248" fmla="*/ 2811786 h 6858000"/>
                  <a:gd name="connsiteX249" fmla="*/ 300579 w 4543952"/>
                  <a:gd name="connsiteY249" fmla="*/ 2811779 h 6858000"/>
                  <a:gd name="connsiteX250" fmla="*/ 290501 w 4543952"/>
                  <a:gd name="connsiteY250" fmla="*/ 2785439 h 6858000"/>
                  <a:gd name="connsiteX251" fmla="*/ 290080 w 4543952"/>
                  <a:gd name="connsiteY251" fmla="*/ 2778005 h 6858000"/>
                  <a:gd name="connsiteX252" fmla="*/ 817328 w 4543952"/>
                  <a:gd name="connsiteY252" fmla="*/ 1508457 h 6858000"/>
                  <a:gd name="connsiteX253" fmla="*/ 845421 w 4543952"/>
                  <a:gd name="connsiteY253" fmla="*/ 1596212 h 6858000"/>
                  <a:gd name="connsiteX254" fmla="*/ 843517 w 4543952"/>
                  <a:gd name="connsiteY254" fmla="*/ 1624979 h 6858000"/>
                  <a:gd name="connsiteX255" fmla="*/ 786935 w 4543952"/>
                  <a:gd name="connsiteY255" fmla="*/ 1697752 h 6858000"/>
                  <a:gd name="connsiteX256" fmla="*/ 764267 w 4543952"/>
                  <a:gd name="connsiteY256" fmla="*/ 1733187 h 6858000"/>
                  <a:gd name="connsiteX257" fmla="*/ 722546 w 4543952"/>
                  <a:gd name="connsiteY257" fmla="*/ 1833774 h 6858000"/>
                  <a:gd name="connsiteX258" fmla="*/ 714925 w 4543952"/>
                  <a:gd name="connsiteY258" fmla="*/ 1842157 h 6858000"/>
                  <a:gd name="connsiteX259" fmla="*/ 624434 w 4543952"/>
                  <a:gd name="connsiteY259" fmla="*/ 1916453 h 6858000"/>
                  <a:gd name="connsiteX260" fmla="*/ 609004 w 4543952"/>
                  <a:gd name="connsiteY260" fmla="*/ 1933218 h 6858000"/>
                  <a:gd name="connsiteX261" fmla="*/ 584999 w 4543952"/>
                  <a:gd name="connsiteY261" fmla="*/ 1953412 h 6858000"/>
                  <a:gd name="connsiteX262" fmla="*/ 538516 w 4543952"/>
                  <a:gd name="connsiteY262" fmla="*/ 2016468 h 6858000"/>
                  <a:gd name="connsiteX263" fmla="*/ 523657 w 4543952"/>
                  <a:gd name="connsiteY263" fmla="*/ 2094577 h 6858000"/>
                  <a:gd name="connsiteX264" fmla="*/ 500986 w 4543952"/>
                  <a:gd name="connsiteY264" fmla="*/ 2188878 h 6858000"/>
                  <a:gd name="connsiteX265" fmla="*/ 485746 w 4543952"/>
                  <a:gd name="connsiteY265" fmla="*/ 2228313 h 6858000"/>
                  <a:gd name="connsiteX266" fmla="*/ 456789 w 4543952"/>
                  <a:gd name="connsiteY266" fmla="*/ 2334043 h 6858000"/>
                  <a:gd name="connsiteX267" fmla="*/ 432404 w 4543952"/>
                  <a:gd name="connsiteY267" fmla="*/ 2409484 h 6858000"/>
                  <a:gd name="connsiteX268" fmla="*/ 415303 w 4543952"/>
                  <a:gd name="connsiteY268" fmla="*/ 2435912 h 6858000"/>
                  <a:gd name="connsiteX269" fmla="*/ 415303 w 4543952"/>
                  <a:gd name="connsiteY269" fmla="*/ 2435912 h 6858000"/>
                  <a:gd name="connsiteX270" fmla="*/ 415303 w 4543952"/>
                  <a:gd name="connsiteY270" fmla="*/ 2435912 h 6858000"/>
                  <a:gd name="connsiteX271" fmla="*/ 414227 w 4543952"/>
                  <a:gd name="connsiteY271" fmla="*/ 2440915 h 6858000"/>
                  <a:gd name="connsiteX272" fmla="*/ 409472 w 4543952"/>
                  <a:gd name="connsiteY272" fmla="*/ 2463016 h 6858000"/>
                  <a:gd name="connsiteX273" fmla="*/ 409472 w 4543952"/>
                  <a:gd name="connsiteY273" fmla="*/ 2463017 h 6858000"/>
                  <a:gd name="connsiteX274" fmla="*/ 411535 w 4543952"/>
                  <a:gd name="connsiteY274" fmla="*/ 2490550 h 6858000"/>
                  <a:gd name="connsiteX275" fmla="*/ 418115 w 4543952"/>
                  <a:gd name="connsiteY275" fmla="*/ 2518261 h 6858000"/>
                  <a:gd name="connsiteX276" fmla="*/ 418115 w 4543952"/>
                  <a:gd name="connsiteY276" fmla="*/ 2518264 h 6858000"/>
                  <a:gd name="connsiteX277" fmla="*/ 421759 w 4543952"/>
                  <a:gd name="connsiteY277" fmla="*/ 2545006 h 6858000"/>
                  <a:gd name="connsiteX278" fmla="*/ 417545 w 4543952"/>
                  <a:gd name="connsiteY278" fmla="*/ 2571033 h 6858000"/>
                  <a:gd name="connsiteX279" fmla="*/ 344391 w 4543952"/>
                  <a:gd name="connsiteY279" fmla="*/ 2668000 h 6858000"/>
                  <a:gd name="connsiteX280" fmla="*/ 296001 w 4543952"/>
                  <a:gd name="connsiteY280" fmla="*/ 2745347 h 6858000"/>
                  <a:gd name="connsiteX281" fmla="*/ 296001 w 4543952"/>
                  <a:gd name="connsiteY281" fmla="*/ 2745348 h 6858000"/>
                  <a:gd name="connsiteX282" fmla="*/ 344391 w 4543952"/>
                  <a:gd name="connsiteY282" fmla="*/ 2668001 h 6858000"/>
                  <a:gd name="connsiteX283" fmla="*/ 417545 w 4543952"/>
                  <a:gd name="connsiteY283" fmla="*/ 2571034 h 6858000"/>
                  <a:gd name="connsiteX284" fmla="*/ 421760 w 4543952"/>
                  <a:gd name="connsiteY284" fmla="*/ 2545006 h 6858000"/>
                  <a:gd name="connsiteX285" fmla="*/ 421759 w 4543952"/>
                  <a:gd name="connsiteY285" fmla="*/ 2545006 h 6858000"/>
                  <a:gd name="connsiteX286" fmla="*/ 421760 w 4543952"/>
                  <a:gd name="connsiteY286" fmla="*/ 2545005 h 6858000"/>
                  <a:gd name="connsiteX287" fmla="*/ 418115 w 4543952"/>
                  <a:gd name="connsiteY287" fmla="*/ 2518263 h 6858000"/>
                  <a:gd name="connsiteX288" fmla="*/ 418115 w 4543952"/>
                  <a:gd name="connsiteY288" fmla="*/ 2518261 h 6858000"/>
                  <a:gd name="connsiteX289" fmla="*/ 409472 w 4543952"/>
                  <a:gd name="connsiteY289" fmla="*/ 2463017 h 6858000"/>
                  <a:gd name="connsiteX290" fmla="*/ 414227 w 4543952"/>
                  <a:gd name="connsiteY290" fmla="*/ 2440915 h 6858000"/>
                  <a:gd name="connsiteX291" fmla="*/ 415303 w 4543952"/>
                  <a:gd name="connsiteY291" fmla="*/ 2435912 h 6858000"/>
                  <a:gd name="connsiteX292" fmla="*/ 432404 w 4543952"/>
                  <a:gd name="connsiteY292" fmla="*/ 2409485 h 6858000"/>
                  <a:gd name="connsiteX293" fmla="*/ 456789 w 4543952"/>
                  <a:gd name="connsiteY293" fmla="*/ 2334044 h 6858000"/>
                  <a:gd name="connsiteX294" fmla="*/ 485746 w 4543952"/>
                  <a:gd name="connsiteY294" fmla="*/ 2228314 h 6858000"/>
                  <a:gd name="connsiteX295" fmla="*/ 500986 w 4543952"/>
                  <a:gd name="connsiteY295" fmla="*/ 2188879 h 6858000"/>
                  <a:gd name="connsiteX296" fmla="*/ 523657 w 4543952"/>
                  <a:gd name="connsiteY296" fmla="*/ 2094578 h 6858000"/>
                  <a:gd name="connsiteX297" fmla="*/ 538516 w 4543952"/>
                  <a:gd name="connsiteY297" fmla="*/ 2016469 h 6858000"/>
                  <a:gd name="connsiteX298" fmla="*/ 584999 w 4543952"/>
                  <a:gd name="connsiteY298" fmla="*/ 1953413 h 6858000"/>
                  <a:gd name="connsiteX299" fmla="*/ 609004 w 4543952"/>
                  <a:gd name="connsiteY299" fmla="*/ 1933219 h 6858000"/>
                  <a:gd name="connsiteX300" fmla="*/ 624434 w 4543952"/>
                  <a:gd name="connsiteY300" fmla="*/ 1916454 h 6858000"/>
                  <a:gd name="connsiteX301" fmla="*/ 714925 w 4543952"/>
                  <a:gd name="connsiteY301" fmla="*/ 1842158 h 6858000"/>
                  <a:gd name="connsiteX302" fmla="*/ 722546 w 4543952"/>
                  <a:gd name="connsiteY302" fmla="*/ 1833775 h 6858000"/>
                  <a:gd name="connsiteX303" fmla="*/ 764267 w 4543952"/>
                  <a:gd name="connsiteY303" fmla="*/ 1733188 h 6858000"/>
                  <a:gd name="connsiteX304" fmla="*/ 786936 w 4543952"/>
                  <a:gd name="connsiteY304" fmla="*/ 1697753 h 6858000"/>
                  <a:gd name="connsiteX305" fmla="*/ 843517 w 4543952"/>
                  <a:gd name="connsiteY305" fmla="*/ 1624980 h 6858000"/>
                  <a:gd name="connsiteX306" fmla="*/ 845422 w 4543952"/>
                  <a:gd name="connsiteY306" fmla="*/ 1596213 h 6858000"/>
                  <a:gd name="connsiteX307" fmla="*/ 798723 w 4543952"/>
                  <a:gd name="connsiteY307" fmla="*/ 1459072 h 6858000"/>
                  <a:gd name="connsiteX308" fmla="*/ 807941 w 4543952"/>
                  <a:gd name="connsiteY308" fmla="*/ 1481571 h 6858000"/>
                  <a:gd name="connsiteX309" fmla="*/ 798724 w 4543952"/>
                  <a:gd name="connsiteY309" fmla="*/ 1459073 h 6858000"/>
                  <a:gd name="connsiteX310" fmla="*/ 779530 w 4543952"/>
                  <a:gd name="connsiteY310" fmla="*/ 1268757 h 6858000"/>
                  <a:gd name="connsiteX311" fmla="*/ 774363 w 4543952"/>
                  <a:gd name="connsiteY311" fmla="*/ 1286068 h 6858000"/>
                  <a:gd name="connsiteX312" fmla="*/ 752025 w 4543952"/>
                  <a:gd name="connsiteY312" fmla="*/ 1350626 h 6858000"/>
                  <a:gd name="connsiteX313" fmla="*/ 757620 w 4543952"/>
                  <a:gd name="connsiteY313" fmla="*/ 1413839 h 6858000"/>
                  <a:gd name="connsiteX314" fmla="*/ 752026 w 4543952"/>
                  <a:gd name="connsiteY314" fmla="*/ 1350627 h 6858000"/>
                  <a:gd name="connsiteX315" fmla="*/ 774363 w 4543952"/>
                  <a:gd name="connsiteY315" fmla="*/ 1286069 h 6858000"/>
                  <a:gd name="connsiteX316" fmla="*/ 779530 w 4543952"/>
                  <a:gd name="connsiteY316" fmla="*/ 1268757 h 6858000"/>
                  <a:gd name="connsiteX317" fmla="*/ 837801 w 4543952"/>
                  <a:gd name="connsiteY317" fmla="*/ 773034 h 6858000"/>
                  <a:gd name="connsiteX318" fmla="*/ 829801 w 4543952"/>
                  <a:gd name="connsiteY318" fmla="*/ 854378 h 6858000"/>
                  <a:gd name="connsiteX319" fmla="*/ 798747 w 4543952"/>
                  <a:gd name="connsiteY319" fmla="*/ 915342 h 6858000"/>
                  <a:gd name="connsiteX320" fmla="*/ 788269 w 4543952"/>
                  <a:gd name="connsiteY320" fmla="*/ 927154 h 6858000"/>
                  <a:gd name="connsiteX321" fmla="*/ 791889 w 4543952"/>
                  <a:gd name="connsiteY321" fmla="*/ 1097086 h 6858000"/>
                  <a:gd name="connsiteX322" fmla="*/ 796271 w 4543952"/>
                  <a:gd name="connsiteY322" fmla="*/ 1123184 h 6858000"/>
                  <a:gd name="connsiteX323" fmla="*/ 771553 w 4543952"/>
                  <a:gd name="connsiteY323" fmla="*/ 1184028 h 6858000"/>
                  <a:gd name="connsiteX324" fmla="*/ 796272 w 4543952"/>
                  <a:gd name="connsiteY324" fmla="*/ 1123185 h 6858000"/>
                  <a:gd name="connsiteX325" fmla="*/ 791890 w 4543952"/>
                  <a:gd name="connsiteY325" fmla="*/ 1097087 h 6858000"/>
                  <a:gd name="connsiteX326" fmla="*/ 788270 w 4543952"/>
                  <a:gd name="connsiteY326" fmla="*/ 927155 h 6858000"/>
                  <a:gd name="connsiteX327" fmla="*/ 798748 w 4543952"/>
                  <a:gd name="connsiteY327" fmla="*/ 915343 h 6858000"/>
                  <a:gd name="connsiteX328" fmla="*/ 829801 w 4543952"/>
                  <a:gd name="connsiteY328" fmla="*/ 854379 h 6858000"/>
                  <a:gd name="connsiteX329" fmla="*/ 837801 w 4543952"/>
                  <a:gd name="connsiteY329" fmla="*/ 773035 h 6858000"/>
                  <a:gd name="connsiteX330" fmla="*/ 782400 w 4543952"/>
                  <a:gd name="connsiteY330" fmla="*/ 517850 h 6858000"/>
                  <a:gd name="connsiteX331" fmla="*/ 791317 w 4543952"/>
                  <a:gd name="connsiteY331" fmla="*/ 556046 h 6858000"/>
                  <a:gd name="connsiteX332" fmla="*/ 797795 w 4543952"/>
                  <a:gd name="connsiteY332" fmla="*/ 580049 h 6858000"/>
                  <a:gd name="connsiteX333" fmla="*/ 801176 w 4543952"/>
                  <a:gd name="connsiteY333" fmla="*/ 642536 h 6858000"/>
                  <a:gd name="connsiteX334" fmla="*/ 813700 w 4543952"/>
                  <a:gd name="connsiteY334" fmla="*/ 694927 h 6858000"/>
                  <a:gd name="connsiteX335" fmla="*/ 801177 w 4543952"/>
                  <a:gd name="connsiteY335" fmla="*/ 642537 h 6858000"/>
                  <a:gd name="connsiteX336" fmla="*/ 797796 w 4543952"/>
                  <a:gd name="connsiteY336" fmla="*/ 580050 h 6858000"/>
                  <a:gd name="connsiteX337" fmla="*/ 791318 w 4543952"/>
                  <a:gd name="connsiteY337" fmla="*/ 556047 h 6858000"/>
                  <a:gd name="connsiteX338" fmla="*/ 783887 w 4543952"/>
                  <a:gd name="connsiteY338" fmla="*/ 313532 h 6858000"/>
                  <a:gd name="connsiteX339" fmla="*/ 786245 w 4543952"/>
                  <a:gd name="connsiteY339" fmla="*/ 324057 h 6858000"/>
                  <a:gd name="connsiteX340" fmla="*/ 784459 w 4543952"/>
                  <a:gd name="connsiteY340" fmla="*/ 338869 h 6858000"/>
                  <a:gd name="connsiteX341" fmla="*/ 784454 w 4543952"/>
                  <a:gd name="connsiteY341" fmla="*/ 338897 h 6858000"/>
                  <a:gd name="connsiteX342" fmla="*/ 778363 w 4543952"/>
                  <a:gd name="connsiteY342" fmla="*/ 367327 h 6858000"/>
                  <a:gd name="connsiteX343" fmla="*/ 774553 w 4543952"/>
                  <a:gd name="connsiteY343" fmla="*/ 395639 h 6858000"/>
                  <a:gd name="connsiteX344" fmla="*/ 784454 w 4543952"/>
                  <a:gd name="connsiteY344" fmla="*/ 338897 h 6858000"/>
                  <a:gd name="connsiteX345" fmla="*/ 784460 w 4543952"/>
                  <a:gd name="connsiteY345" fmla="*/ 338870 h 6858000"/>
                  <a:gd name="connsiteX346" fmla="*/ 783888 w 4543952"/>
                  <a:gd name="connsiteY346" fmla="*/ 313533 h 6858000"/>
                  <a:gd name="connsiteX347" fmla="*/ 761560 w 4543952"/>
                  <a:gd name="connsiteY347" fmla="*/ 281567 h 6858000"/>
                  <a:gd name="connsiteX348" fmla="*/ 766454 w 4543952"/>
                  <a:gd name="connsiteY348" fmla="*/ 295414 h 6858000"/>
                  <a:gd name="connsiteX349" fmla="*/ 766455 w 4543952"/>
                  <a:gd name="connsiteY349" fmla="*/ 295414 h 6858000"/>
                  <a:gd name="connsiteX350" fmla="*/ 774880 w 4543952"/>
                  <a:gd name="connsiteY350" fmla="*/ 24485 h 6858000"/>
                  <a:gd name="connsiteX351" fmla="*/ 777142 w 4543952"/>
                  <a:gd name="connsiteY351" fmla="*/ 74128 h 6858000"/>
                  <a:gd name="connsiteX352" fmla="*/ 767023 w 4543952"/>
                  <a:gd name="connsiteY352" fmla="*/ 151568 h 6858000"/>
                  <a:gd name="connsiteX353" fmla="*/ 766824 w 4543952"/>
                  <a:gd name="connsiteY353" fmla="*/ 153387 h 6858000"/>
                  <a:gd name="connsiteX354" fmla="*/ 763010 w 4543952"/>
                  <a:gd name="connsiteY354" fmla="*/ 177270 h 6858000"/>
                  <a:gd name="connsiteX355" fmla="*/ 758551 w 4543952"/>
                  <a:gd name="connsiteY355" fmla="*/ 228943 h 6858000"/>
                  <a:gd name="connsiteX356" fmla="*/ 766824 w 4543952"/>
                  <a:gd name="connsiteY356" fmla="*/ 153387 h 6858000"/>
                  <a:gd name="connsiteX357" fmla="*/ 771220 w 4543952"/>
                  <a:gd name="connsiteY357" fmla="*/ 125860 h 6858000"/>
                  <a:gd name="connsiteX358" fmla="*/ 777143 w 4543952"/>
                  <a:gd name="connsiteY358" fmla="*/ 74128 h 6858000"/>
                  <a:gd name="connsiteX359" fmla="*/ 313354 w 4543952"/>
                  <a:gd name="connsiteY359" fmla="*/ 0 h 6858000"/>
                  <a:gd name="connsiteX360" fmla="*/ 777461 w 4543952"/>
                  <a:gd name="connsiteY360" fmla="*/ 0 h 6858000"/>
                  <a:gd name="connsiteX361" fmla="*/ 774743 w 4543952"/>
                  <a:gd name="connsiteY361" fmla="*/ 21485 h 6858000"/>
                  <a:gd name="connsiteX362" fmla="*/ 777461 w 4543952"/>
                  <a:gd name="connsiteY362" fmla="*/ 0 h 6858000"/>
                  <a:gd name="connsiteX363" fmla="*/ 4543952 w 4543952"/>
                  <a:gd name="connsiteY363" fmla="*/ 1 h 6858000"/>
                  <a:gd name="connsiteX364" fmla="*/ 4543952 w 4543952"/>
                  <a:gd name="connsiteY364" fmla="*/ 6858000 h 6858000"/>
                  <a:gd name="connsiteX365" fmla="*/ 284400 w 4543952"/>
                  <a:gd name="connsiteY365" fmla="*/ 6858000 h 6858000"/>
                  <a:gd name="connsiteX366" fmla="*/ 112147 w 4543952"/>
                  <a:gd name="connsiteY366" fmla="*/ 6858000 h 6858000"/>
                  <a:gd name="connsiteX367" fmla="*/ 102447 w 4543952"/>
                  <a:gd name="connsiteY367" fmla="*/ 6815515 h 6858000"/>
                  <a:gd name="connsiteX368" fmla="*/ 83396 w 4543952"/>
                  <a:gd name="connsiteY368" fmla="*/ 6748457 h 6858000"/>
                  <a:gd name="connsiteX369" fmla="*/ 61870 w 4543952"/>
                  <a:gd name="connsiteY369" fmla="*/ 6584811 h 6858000"/>
                  <a:gd name="connsiteX370" fmla="*/ 41105 w 4543952"/>
                  <a:gd name="connsiteY370" fmla="*/ 6415832 h 6858000"/>
                  <a:gd name="connsiteX371" fmla="*/ 34247 w 4543952"/>
                  <a:gd name="connsiteY371" fmla="*/ 6323057 h 6858000"/>
                  <a:gd name="connsiteX372" fmla="*/ 23386 w 4543952"/>
                  <a:gd name="connsiteY372" fmla="*/ 6242092 h 6858000"/>
                  <a:gd name="connsiteX373" fmla="*/ 16528 w 4543952"/>
                  <a:gd name="connsiteY373" fmla="*/ 6171604 h 6858000"/>
                  <a:gd name="connsiteX374" fmla="*/ 2622 w 4543952"/>
                  <a:gd name="connsiteY374" fmla="*/ 6059396 h 6858000"/>
                  <a:gd name="connsiteX375" fmla="*/ 0 w 4543952"/>
                  <a:gd name="connsiteY375" fmla="*/ 6041768 h 6858000"/>
                  <a:gd name="connsiteX376" fmla="*/ 0 w 4543952"/>
                  <a:gd name="connsiteY376" fmla="*/ 6000936 h 6858000"/>
                  <a:gd name="connsiteX377" fmla="*/ 3670 w 4543952"/>
                  <a:gd name="connsiteY377" fmla="*/ 5957594 h 6858000"/>
                  <a:gd name="connsiteX378" fmla="*/ 0 w 4543952"/>
                  <a:gd name="connsiteY378" fmla="*/ 5912510 h 6858000"/>
                  <a:gd name="connsiteX379" fmla="*/ 0 w 4543952"/>
                  <a:gd name="connsiteY379" fmla="*/ 5886400 h 6858000"/>
                  <a:gd name="connsiteX380" fmla="*/ 1098 w 4543952"/>
                  <a:gd name="connsiteY380" fmla="*/ 5864317 h 6858000"/>
                  <a:gd name="connsiteX381" fmla="*/ 24720 w 4543952"/>
                  <a:gd name="connsiteY381" fmla="*/ 5790591 h 6858000"/>
                  <a:gd name="connsiteX382" fmla="*/ 26434 w 4543952"/>
                  <a:gd name="connsiteY382" fmla="*/ 5781829 h 6858000"/>
                  <a:gd name="connsiteX383" fmla="*/ 35771 w 4543952"/>
                  <a:gd name="connsiteY383" fmla="*/ 5733439 h 6858000"/>
                  <a:gd name="connsiteX384" fmla="*/ 38819 w 4543952"/>
                  <a:gd name="connsiteY384" fmla="*/ 5706958 h 6858000"/>
                  <a:gd name="connsiteX385" fmla="*/ 58250 w 4543952"/>
                  <a:gd name="connsiteY385" fmla="*/ 5606371 h 6858000"/>
                  <a:gd name="connsiteX386" fmla="*/ 67394 w 4543952"/>
                  <a:gd name="connsiteY386" fmla="*/ 5548459 h 6858000"/>
                  <a:gd name="connsiteX387" fmla="*/ 66060 w 4543952"/>
                  <a:gd name="connsiteY387" fmla="*/ 5501593 h 6858000"/>
                  <a:gd name="connsiteX388" fmla="*/ 64346 w 4543952"/>
                  <a:gd name="connsiteY388" fmla="*/ 5419294 h 6858000"/>
                  <a:gd name="connsiteX389" fmla="*/ 59964 w 4543952"/>
                  <a:gd name="connsiteY389" fmla="*/ 5393004 h 6858000"/>
                  <a:gd name="connsiteX390" fmla="*/ 72538 w 4543952"/>
                  <a:gd name="connsiteY390" fmla="*/ 5274128 h 6858000"/>
                  <a:gd name="connsiteX391" fmla="*/ 73490 w 4543952"/>
                  <a:gd name="connsiteY391" fmla="*/ 5206307 h 6858000"/>
                  <a:gd name="connsiteX392" fmla="*/ 89113 w 4543952"/>
                  <a:gd name="connsiteY392" fmla="*/ 5129915 h 6858000"/>
                  <a:gd name="connsiteX393" fmla="*/ 88351 w 4543952"/>
                  <a:gd name="connsiteY393" fmla="*/ 5107626 h 6858000"/>
                  <a:gd name="connsiteX394" fmla="*/ 87016 w 4543952"/>
                  <a:gd name="connsiteY394" fmla="*/ 5082669 h 6858000"/>
                  <a:gd name="connsiteX395" fmla="*/ 85872 w 4543952"/>
                  <a:gd name="connsiteY395" fmla="*/ 5006085 h 6858000"/>
                  <a:gd name="connsiteX396" fmla="*/ 80158 w 4543952"/>
                  <a:gd name="connsiteY396" fmla="*/ 4959601 h 6858000"/>
                  <a:gd name="connsiteX397" fmla="*/ 83586 w 4543952"/>
                  <a:gd name="connsiteY397" fmla="*/ 4871018 h 6858000"/>
                  <a:gd name="connsiteX398" fmla="*/ 78634 w 4543952"/>
                  <a:gd name="connsiteY398" fmla="*/ 4838249 h 6858000"/>
                  <a:gd name="connsiteX399" fmla="*/ 78062 w 4543952"/>
                  <a:gd name="connsiteY399" fmla="*/ 4755380 h 6858000"/>
                  <a:gd name="connsiteX400" fmla="*/ 80920 w 4543952"/>
                  <a:gd name="connsiteY400" fmla="*/ 4681082 h 6858000"/>
                  <a:gd name="connsiteX401" fmla="*/ 79396 w 4543952"/>
                  <a:gd name="connsiteY401" fmla="*/ 4609451 h 6858000"/>
                  <a:gd name="connsiteX402" fmla="*/ 73110 w 4543952"/>
                  <a:gd name="connsiteY402" fmla="*/ 4558206 h 6858000"/>
                  <a:gd name="connsiteX403" fmla="*/ 69300 w 4543952"/>
                  <a:gd name="connsiteY403" fmla="*/ 4502578 h 6858000"/>
                  <a:gd name="connsiteX404" fmla="*/ 46629 w 4543952"/>
                  <a:gd name="connsiteY404" fmla="*/ 4349221 h 6858000"/>
                  <a:gd name="connsiteX405" fmla="*/ 52153 w 4543952"/>
                  <a:gd name="connsiteY405" fmla="*/ 4320836 h 6858000"/>
                  <a:gd name="connsiteX406" fmla="*/ 57297 w 4543952"/>
                  <a:gd name="connsiteY406" fmla="*/ 4159666 h 6858000"/>
                  <a:gd name="connsiteX407" fmla="*/ 56915 w 4543952"/>
                  <a:gd name="connsiteY407" fmla="*/ 4124613 h 6858000"/>
                  <a:gd name="connsiteX408" fmla="*/ 79396 w 4543952"/>
                  <a:gd name="connsiteY408" fmla="*/ 4030502 h 6858000"/>
                  <a:gd name="connsiteX409" fmla="*/ 43771 w 4543952"/>
                  <a:gd name="connsiteY409" fmla="*/ 3885337 h 6858000"/>
                  <a:gd name="connsiteX410" fmla="*/ 426 w 4543952"/>
                  <a:gd name="connsiteY410" fmla="*/ 3786776 h 6858000"/>
                  <a:gd name="connsiteX411" fmla="*/ 0 w 4543952"/>
                  <a:gd name="connsiteY411" fmla="*/ 3773896 h 6858000"/>
                  <a:gd name="connsiteX412" fmla="*/ 0 w 4543952"/>
                  <a:gd name="connsiteY412" fmla="*/ 3393881 h 6858000"/>
                  <a:gd name="connsiteX413" fmla="*/ 11838 w 4543952"/>
                  <a:gd name="connsiteY413" fmla="*/ 3359515 h 6858000"/>
                  <a:gd name="connsiteX414" fmla="*/ 12910 w 4543952"/>
                  <a:gd name="connsiteY414" fmla="*/ 3318770 h 6858000"/>
                  <a:gd name="connsiteX415" fmla="*/ 6718 w 4543952"/>
                  <a:gd name="connsiteY415" fmla="*/ 3304078 h 6858000"/>
                  <a:gd name="connsiteX416" fmla="*/ 0 w 4543952"/>
                  <a:gd name="connsiteY416" fmla="*/ 3297656 h 6858000"/>
                  <a:gd name="connsiteX417" fmla="*/ 0 w 4543952"/>
                  <a:gd name="connsiteY417" fmla="*/ 3207866 h 6858000"/>
                  <a:gd name="connsiteX418" fmla="*/ 15553 w 4543952"/>
                  <a:gd name="connsiteY418" fmla="*/ 3186770 h 6858000"/>
                  <a:gd name="connsiteX419" fmla="*/ 36341 w 4543952"/>
                  <a:gd name="connsiteY419" fmla="*/ 3107499 h 6858000"/>
                  <a:gd name="connsiteX420" fmla="*/ 38057 w 4543952"/>
                  <a:gd name="connsiteY420" fmla="*/ 3042727 h 6858000"/>
                  <a:gd name="connsiteX421" fmla="*/ 54249 w 4543952"/>
                  <a:gd name="connsiteY421" fmla="*/ 2901942 h 6858000"/>
                  <a:gd name="connsiteX422" fmla="*/ 77300 w 4543952"/>
                  <a:gd name="connsiteY422" fmla="*/ 2809929 h 6858000"/>
                  <a:gd name="connsiteX423" fmla="*/ 103399 w 4543952"/>
                  <a:gd name="connsiteY423" fmla="*/ 2743825 h 6858000"/>
                  <a:gd name="connsiteX424" fmla="*/ 137500 w 4543952"/>
                  <a:gd name="connsiteY424" fmla="*/ 2649142 h 6858000"/>
                  <a:gd name="connsiteX425" fmla="*/ 155217 w 4543952"/>
                  <a:gd name="connsiteY425" fmla="*/ 2554078 h 6858000"/>
                  <a:gd name="connsiteX426" fmla="*/ 177507 w 4543952"/>
                  <a:gd name="connsiteY426" fmla="*/ 2485306 h 6858000"/>
                  <a:gd name="connsiteX427" fmla="*/ 192748 w 4543952"/>
                  <a:gd name="connsiteY427" fmla="*/ 2401291 h 6858000"/>
                  <a:gd name="connsiteX428" fmla="*/ 193318 w 4543952"/>
                  <a:gd name="connsiteY428" fmla="*/ 2330805 h 6858000"/>
                  <a:gd name="connsiteX429" fmla="*/ 190652 w 4543952"/>
                  <a:gd name="connsiteY429" fmla="*/ 2220311 h 6858000"/>
                  <a:gd name="connsiteX430" fmla="*/ 236753 w 4543952"/>
                  <a:gd name="connsiteY430" fmla="*/ 2085053 h 6858000"/>
                  <a:gd name="connsiteX431" fmla="*/ 247042 w 4543952"/>
                  <a:gd name="connsiteY431" fmla="*/ 2030377 h 6858000"/>
                  <a:gd name="connsiteX432" fmla="*/ 251804 w 4543952"/>
                  <a:gd name="connsiteY432" fmla="*/ 1978939 h 6858000"/>
                  <a:gd name="connsiteX433" fmla="*/ 282475 w 4543952"/>
                  <a:gd name="connsiteY433" fmla="*/ 1869779 h 6858000"/>
                  <a:gd name="connsiteX434" fmla="*/ 292573 w 4543952"/>
                  <a:gd name="connsiteY434" fmla="*/ 1825392 h 6858000"/>
                  <a:gd name="connsiteX435" fmla="*/ 292381 w 4543952"/>
                  <a:gd name="connsiteY435" fmla="*/ 1763286 h 6858000"/>
                  <a:gd name="connsiteX436" fmla="*/ 306480 w 4543952"/>
                  <a:gd name="connsiteY436" fmla="*/ 1650316 h 6858000"/>
                  <a:gd name="connsiteX437" fmla="*/ 347629 w 4543952"/>
                  <a:gd name="connsiteY437" fmla="*/ 1537536 h 6858000"/>
                  <a:gd name="connsiteX438" fmla="*/ 343629 w 4543952"/>
                  <a:gd name="connsiteY438" fmla="*/ 1489719 h 6858000"/>
                  <a:gd name="connsiteX439" fmla="*/ 344581 w 4543952"/>
                  <a:gd name="connsiteY439" fmla="*/ 1472574 h 6858000"/>
                  <a:gd name="connsiteX440" fmla="*/ 367252 w 4543952"/>
                  <a:gd name="connsiteY440" fmla="*/ 1318455 h 6858000"/>
                  <a:gd name="connsiteX441" fmla="*/ 369728 w 4543952"/>
                  <a:gd name="connsiteY441" fmla="*/ 1303023 h 6858000"/>
                  <a:gd name="connsiteX442" fmla="*/ 389921 w 4543952"/>
                  <a:gd name="connsiteY442" fmla="*/ 1230632 h 6858000"/>
                  <a:gd name="connsiteX443" fmla="*/ 402495 w 4543952"/>
                  <a:gd name="connsiteY443" fmla="*/ 1048124 h 6858000"/>
                  <a:gd name="connsiteX444" fmla="*/ 404019 w 4543952"/>
                  <a:gd name="connsiteY444" fmla="*/ 1036886 h 6858000"/>
                  <a:gd name="connsiteX445" fmla="*/ 393923 w 4543952"/>
                  <a:gd name="connsiteY445" fmla="*/ 975732 h 6858000"/>
                  <a:gd name="connsiteX446" fmla="*/ 379634 w 4543952"/>
                  <a:gd name="connsiteY446" fmla="*/ 945443 h 6858000"/>
                  <a:gd name="connsiteX447" fmla="*/ 364774 w 4543952"/>
                  <a:gd name="connsiteY447" fmla="*/ 898197 h 6858000"/>
                  <a:gd name="connsiteX448" fmla="*/ 359250 w 4543952"/>
                  <a:gd name="connsiteY448" fmla="*/ 850188 h 6858000"/>
                  <a:gd name="connsiteX449" fmla="*/ 381730 w 4543952"/>
                  <a:gd name="connsiteY449" fmla="*/ 769604 h 6858000"/>
                  <a:gd name="connsiteX450" fmla="*/ 384016 w 4543952"/>
                  <a:gd name="connsiteY450" fmla="*/ 740267 h 6858000"/>
                  <a:gd name="connsiteX451" fmla="*/ 394875 w 4543952"/>
                  <a:gd name="connsiteY451" fmla="*/ 674922 h 6858000"/>
                  <a:gd name="connsiteX452" fmla="*/ 394113 w 4543952"/>
                  <a:gd name="connsiteY452" fmla="*/ 617771 h 6858000"/>
                  <a:gd name="connsiteX453" fmla="*/ 376776 w 4543952"/>
                  <a:gd name="connsiteY453" fmla="*/ 571859 h 6858000"/>
                  <a:gd name="connsiteX454" fmla="*/ 373348 w 4543952"/>
                  <a:gd name="connsiteY454" fmla="*/ 505181 h 6858000"/>
                  <a:gd name="connsiteX455" fmla="*/ 385920 w 4543952"/>
                  <a:gd name="connsiteY455" fmla="*/ 462125 h 6858000"/>
                  <a:gd name="connsiteX456" fmla="*/ 387634 w 4543952"/>
                  <a:gd name="connsiteY456" fmla="*/ 453363 h 6858000"/>
                  <a:gd name="connsiteX457" fmla="*/ 388399 w 4543952"/>
                  <a:gd name="connsiteY457" fmla="*/ 340773 h 6858000"/>
                  <a:gd name="connsiteX458" fmla="*/ 350487 w 4543952"/>
                  <a:gd name="connsiteY458" fmla="*/ 200181 h 6858000"/>
                  <a:gd name="connsiteX459" fmla="*/ 342485 w 4543952"/>
                  <a:gd name="connsiteY459" fmla="*/ 176938 h 6858000"/>
                  <a:gd name="connsiteX460" fmla="*/ 328579 w 4543952"/>
                  <a:gd name="connsiteY460" fmla="*/ 63586 h 6858000"/>
                  <a:gd name="connsiteX461" fmla="*/ 314480 w 4543952"/>
                  <a:gd name="connsiteY461" fmla="*/ 2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4543952"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2"/>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2"/>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4"/>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4"/>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3" y="2435912"/>
                    </a:cubicBezTo>
                    <a:lnTo>
                      <a:pt x="415303" y="2435912"/>
                    </a:lnTo>
                    <a:lnTo>
                      <a:pt x="415303" y="2435912"/>
                    </a:lnTo>
                    <a:lnTo>
                      <a:pt x="414227" y="2440915"/>
                    </a:lnTo>
                    <a:lnTo>
                      <a:pt x="409472" y="2463016"/>
                    </a:lnTo>
                    <a:lnTo>
                      <a:pt x="409472" y="2463017"/>
                    </a:lnTo>
                    <a:lnTo>
                      <a:pt x="411535" y="2490550"/>
                    </a:lnTo>
                    <a:lnTo>
                      <a:pt x="418115" y="2518261"/>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1"/>
                    </a:lnTo>
                    <a:lnTo>
                      <a:pt x="409472" y="2463017"/>
                    </a:lnTo>
                    <a:lnTo>
                      <a:pt x="414227" y="2440915"/>
                    </a:lnTo>
                    <a:lnTo>
                      <a:pt x="415303"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4" y="338897"/>
                    </a:lnTo>
                    <a:lnTo>
                      <a:pt x="778363" y="367327"/>
                    </a:lnTo>
                    <a:lnTo>
                      <a:pt x="774553" y="395639"/>
                    </a:lnTo>
                    <a:lnTo>
                      <a:pt x="784454" y="338897"/>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43952" y="1"/>
                    </a:lnTo>
                    <a:lnTo>
                      <a:pt x="4543952"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4" name="Group 13">
              <a:extLst>
                <a:ext uri="{FF2B5EF4-FFF2-40B4-BE49-F238E27FC236}">
                  <a16:creationId xmlns:a16="http://schemas.microsoft.com/office/drawing/2014/main" id="{3F442D6D-30A3-40EA-ADD8-5313A3BB973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15" name="Freeform: Shape 14">
                <a:extLst>
                  <a:ext uri="{FF2B5EF4-FFF2-40B4-BE49-F238E27FC236}">
                    <a16:creationId xmlns:a16="http://schemas.microsoft.com/office/drawing/2014/main" id="{29E679B4-D12E-448A-8D8F-7183D6A2E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417E3CDF-0144-4FB2-A798-156EC310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pic>
        <p:nvPicPr>
          <p:cNvPr id="7" name="Graphic 6" descr="Web Design">
            <a:extLst>
              <a:ext uri="{FF2B5EF4-FFF2-40B4-BE49-F238E27FC236}">
                <a16:creationId xmlns:a16="http://schemas.microsoft.com/office/drawing/2014/main" id="{9997A70C-983E-4C3E-A2FD-4DB5965FDC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09025" y="2129660"/>
            <a:ext cx="2663825" cy="2663825"/>
          </a:xfrm>
          <a:prstGeom prst="rect">
            <a:avLst/>
          </a:prstGeom>
        </p:spPr>
      </p:pic>
    </p:spTree>
    <p:extLst>
      <p:ext uri="{BB962C8B-B14F-4D97-AF65-F5344CB8AC3E}">
        <p14:creationId xmlns:p14="http://schemas.microsoft.com/office/powerpoint/2010/main" val="16969921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4925-D69B-4BA6-93AB-541FABCBBFC9}"/>
              </a:ext>
            </a:extLst>
          </p:cNvPr>
          <p:cNvSpPr>
            <a:spLocks noGrp="1"/>
          </p:cNvSpPr>
          <p:nvPr>
            <p:ph type="title"/>
          </p:nvPr>
        </p:nvSpPr>
        <p:spPr/>
        <p:txBody>
          <a:bodyPr/>
          <a:lstStyle/>
          <a:p>
            <a:r>
              <a:rPr lang="es-MX" dirty="0"/>
              <a:t>Actualización FOTA </a:t>
            </a:r>
          </a:p>
        </p:txBody>
      </p:sp>
      <p:graphicFrame>
        <p:nvGraphicFramePr>
          <p:cNvPr id="4" name="Content Placeholder 3">
            <a:extLst>
              <a:ext uri="{FF2B5EF4-FFF2-40B4-BE49-F238E27FC236}">
                <a16:creationId xmlns:a16="http://schemas.microsoft.com/office/drawing/2014/main" id="{01C0A87F-44DF-4797-A537-7F6CA97257AE}"/>
              </a:ext>
            </a:extLst>
          </p:cNvPr>
          <p:cNvGraphicFramePr>
            <a:graphicFrameLocks noGrp="1"/>
          </p:cNvGraphicFramePr>
          <p:nvPr>
            <p:ph idx="1"/>
            <p:extLst>
              <p:ext uri="{D42A27DB-BD31-4B8C-83A1-F6EECF244321}">
                <p14:modId xmlns:p14="http://schemas.microsoft.com/office/powerpoint/2010/main" val="4004884273"/>
              </p:ext>
            </p:extLst>
          </p:nvPr>
        </p:nvGraphicFramePr>
        <p:xfrm>
          <a:off x="838200" y="2282825"/>
          <a:ext cx="6443444" cy="3132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27FCCEEE-1EED-4256-9B44-9250D333919E}"/>
              </a:ext>
            </a:extLst>
          </p:cNvPr>
          <p:cNvSpPr/>
          <p:nvPr/>
        </p:nvSpPr>
        <p:spPr>
          <a:xfrm>
            <a:off x="8128933" y="1867570"/>
            <a:ext cx="2231471" cy="83051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Procesador 1</a:t>
            </a:r>
          </a:p>
        </p:txBody>
      </p:sp>
      <p:sp>
        <p:nvSpPr>
          <p:cNvPr id="7" name="Rectangle: Rounded Corners 6">
            <a:extLst>
              <a:ext uri="{FF2B5EF4-FFF2-40B4-BE49-F238E27FC236}">
                <a16:creationId xmlns:a16="http://schemas.microsoft.com/office/drawing/2014/main" id="{C9756043-9BC4-4190-84AD-FB3FC297149A}"/>
              </a:ext>
            </a:extLst>
          </p:cNvPr>
          <p:cNvSpPr/>
          <p:nvPr/>
        </p:nvSpPr>
        <p:spPr>
          <a:xfrm>
            <a:off x="8128932" y="2976504"/>
            <a:ext cx="2231471" cy="83051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Procesador 2</a:t>
            </a:r>
          </a:p>
        </p:txBody>
      </p:sp>
      <p:sp>
        <p:nvSpPr>
          <p:cNvPr id="9" name="Rectangle: Rounded Corners 8">
            <a:extLst>
              <a:ext uri="{FF2B5EF4-FFF2-40B4-BE49-F238E27FC236}">
                <a16:creationId xmlns:a16="http://schemas.microsoft.com/office/drawing/2014/main" id="{F700B892-1F2F-4984-AF70-60C15CC9D48C}"/>
              </a:ext>
            </a:extLst>
          </p:cNvPr>
          <p:cNvSpPr/>
          <p:nvPr/>
        </p:nvSpPr>
        <p:spPr>
          <a:xfrm>
            <a:off x="8128932" y="4085438"/>
            <a:ext cx="2231471" cy="83051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Procesador 3</a:t>
            </a:r>
          </a:p>
        </p:txBody>
      </p:sp>
      <p:sp>
        <p:nvSpPr>
          <p:cNvPr id="11" name="Rectangle: Rounded Corners 10">
            <a:extLst>
              <a:ext uri="{FF2B5EF4-FFF2-40B4-BE49-F238E27FC236}">
                <a16:creationId xmlns:a16="http://schemas.microsoft.com/office/drawing/2014/main" id="{A2E178AE-6FE9-4E1D-A63A-F10FCBA88593}"/>
              </a:ext>
            </a:extLst>
          </p:cNvPr>
          <p:cNvSpPr/>
          <p:nvPr/>
        </p:nvSpPr>
        <p:spPr>
          <a:xfrm>
            <a:off x="8128932" y="5182808"/>
            <a:ext cx="2231471" cy="83051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Procesador 4</a:t>
            </a:r>
          </a:p>
        </p:txBody>
      </p:sp>
    </p:spTree>
    <p:extLst>
      <p:ext uri="{BB962C8B-B14F-4D97-AF65-F5344CB8AC3E}">
        <p14:creationId xmlns:p14="http://schemas.microsoft.com/office/powerpoint/2010/main" val="2709191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AE8358-7C5B-40F9-A8CE-2A45B3D35F94}"/>
              </a:ext>
            </a:extLst>
          </p:cNvPr>
          <p:cNvSpPr>
            <a:spLocks noGrp="1"/>
          </p:cNvSpPr>
          <p:nvPr>
            <p:ph type="title"/>
          </p:nvPr>
        </p:nvSpPr>
        <p:spPr>
          <a:xfrm>
            <a:off x="804671" y="640263"/>
            <a:ext cx="3284331" cy="5254510"/>
          </a:xfrm>
        </p:spPr>
        <p:txBody>
          <a:bodyPr>
            <a:normAutofit/>
          </a:bodyPr>
          <a:lstStyle/>
          <a:p>
            <a:r>
              <a:rPr lang="es-MX" sz="3100"/>
              <a:t>Implementaciones</a:t>
            </a:r>
          </a:p>
        </p:txBody>
      </p:sp>
      <p:sp>
        <p:nvSpPr>
          <p:cNvPr id="3" name="Content Placeholder 2">
            <a:extLst>
              <a:ext uri="{FF2B5EF4-FFF2-40B4-BE49-F238E27FC236}">
                <a16:creationId xmlns:a16="http://schemas.microsoft.com/office/drawing/2014/main" id="{8683E6AE-0F3D-4694-9E95-C44DF868E991}"/>
              </a:ext>
            </a:extLst>
          </p:cNvPr>
          <p:cNvSpPr>
            <a:spLocks noGrp="1"/>
          </p:cNvSpPr>
          <p:nvPr>
            <p:ph idx="1"/>
          </p:nvPr>
        </p:nvSpPr>
        <p:spPr>
          <a:xfrm>
            <a:off x="5358384" y="640263"/>
            <a:ext cx="6028944" cy="5254510"/>
          </a:xfrm>
        </p:spPr>
        <p:txBody>
          <a:bodyPr anchor="ctr">
            <a:normAutofit/>
          </a:bodyPr>
          <a:lstStyle/>
          <a:p>
            <a:r>
              <a:rPr lang="es-MX" sz="2000">
                <a:solidFill>
                  <a:schemeClr val="bg1"/>
                </a:solidFill>
              </a:rPr>
              <a:t>Apache Kafka </a:t>
            </a:r>
          </a:p>
          <a:p>
            <a:pPr lvl="1"/>
            <a:r>
              <a:rPr lang="es-MX" sz="2000">
                <a:solidFill>
                  <a:schemeClr val="bg1"/>
                </a:solidFill>
                <a:hlinkClick r:id="rId2"/>
              </a:rPr>
              <a:t>https://kafka.apache.org/</a:t>
            </a:r>
            <a:endParaRPr lang="es-MX" sz="2000">
              <a:solidFill>
                <a:schemeClr val="bg1"/>
              </a:solidFill>
            </a:endParaRPr>
          </a:p>
          <a:p>
            <a:r>
              <a:rPr lang="es-MX" sz="2000">
                <a:solidFill>
                  <a:schemeClr val="bg1"/>
                </a:solidFill>
              </a:rPr>
              <a:t>RabbitMQ </a:t>
            </a:r>
          </a:p>
          <a:p>
            <a:pPr lvl="1"/>
            <a:r>
              <a:rPr lang="es-MX" sz="2000">
                <a:solidFill>
                  <a:schemeClr val="bg1"/>
                </a:solidFill>
                <a:hlinkClick r:id="rId3"/>
              </a:rPr>
              <a:t>https://www.rabbitmq.com/</a:t>
            </a:r>
            <a:endParaRPr lang="es-MX" sz="2000">
              <a:solidFill>
                <a:schemeClr val="bg1"/>
              </a:solidFill>
            </a:endParaRPr>
          </a:p>
          <a:p>
            <a:r>
              <a:rPr lang="es-MX" sz="2000">
                <a:solidFill>
                  <a:schemeClr val="bg1"/>
                </a:solidFill>
              </a:rPr>
              <a:t>CometD </a:t>
            </a:r>
          </a:p>
          <a:p>
            <a:pPr lvl="1"/>
            <a:r>
              <a:rPr lang="es-MX" sz="2000">
                <a:solidFill>
                  <a:schemeClr val="bg1"/>
                </a:solidFill>
                <a:hlinkClick r:id="rId4"/>
              </a:rPr>
              <a:t>https://cometd.org/</a:t>
            </a:r>
            <a:endParaRPr lang="es-MX" sz="2000">
              <a:solidFill>
                <a:schemeClr val="bg1"/>
              </a:solidFill>
            </a:endParaRPr>
          </a:p>
          <a:p>
            <a:r>
              <a:rPr lang="es-MX" sz="2000">
                <a:solidFill>
                  <a:schemeClr val="bg1"/>
                </a:solidFill>
              </a:rPr>
              <a:t>Salesforce Platform Events </a:t>
            </a:r>
          </a:p>
          <a:p>
            <a:pPr lvl="1"/>
            <a:r>
              <a:rPr lang="es-MX" sz="2000">
                <a:solidFill>
                  <a:schemeClr val="bg1"/>
                </a:solidFill>
                <a:hlinkClick r:id="rId5"/>
              </a:rPr>
              <a:t>https://developer.salesforce.com/docs/atlas.en-us.platform_events.meta/platform_events/platform_events_intro.htm</a:t>
            </a:r>
            <a:endParaRPr lang="es-MX" sz="2000">
              <a:solidFill>
                <a:schemeClr val="bg1"/>
              </a:solidFill>
            </a:endParaRPr>
          </a:p>
          <a:p>
            <a:r>
              <a:rPr lang="es-MX" sz="2000">
                <a:solidFill>
                  <a:schemeClr val="bg1"/>
                </a:solidFill>
              </a:rPr>
              <a:t>Azure Event Hub </a:t>
            </a:r>
          </a:p>
          <a:p>
            <a:pPr lvl="1"/>
            <a:r>
              <a:rPr lang="es-MX" sz="2000">
                <a:solidFill>
                  <a:schemeClr val="bg1"/>
                </a:solidFill>
                <a:hlinkClick r:id="rId6"/>
              </a:rPr>
              <a:t>https://azure.microsoft.com/en-us/services/event-hubs/</a:t>
            </a:r>
            <a:endParaRPr lang="es-MX" sz="2000">
              <a:solidFill>
                <a:schemeClr val="bg1"/>
              </a:solidFill>
            </a:endParaRPr>
          </a:p>
          <a:p>
            <a:r>
              <a:rPr lang="es-MX" sz="2000">
                <a:solidFill>
                  <a:schemeClr val="bg1"/>
                </a:solidFill>
              </a:rPr>
              <a:t>gRPC </a:t>
            </a:r>
          </a:p>
          <a:p>
            <a:pPr lvl="1"/>
            <a:r>
              <a:rPr lang="es-MX" sz="2000">
                <a:solidFill>
                  <a:schemeClr val="bg1"/>
                </a:solidFill>
                <a:hlinkClick r:id="rId7"/>
              </a:rPr>
              <a:t>https://grpc.io/</a:t>
            </a:r>
            <a:endParaRPr lang="es-MX" sz="2000">
              <a:solidFill>
                <a:schemeClr val="bg1"/>
              </a:solidFill>
            </a:endParaRPr>
          </a:p>
          <a:p>
            <a:endParaRPr lang="es-MX" sz="2000">
              <a:solidFill>
                <a:schemeClr val="bg1"/>
              </a:solidFill>
            </a:endParaRPr>
          </a:p>
          <a:p>
            <a:endParaRPr lang="es-MX" sz="2000">
              <a:solidFill>
                <a:schemeClr val="bg1"/>
              </a:solidFill>
            </a:endParaRPr>
          </a:p>
        </p:txBody>
      </p:sp>
    </p:spTree>
    <p:extLst>
      <p:ext uri="{BB962C8B-B14F-4D97-AF65-F5344CB8AC3E}">
        <p14:creationId xmlns:p14="http://schemas.microsoft.com/office/powerpoint/2010/main" val="256698856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DE11189-5989-4233-ACE2-A9791F248196}"/>
              </a:ext>
            </a:extLst>
          </p:cNvPr>
          <p:cNvSpPr>
            <a:spLocks noGrp="1"/>
          </p:cNvSpPr>
          <p:nvPr>
            <p:ph type="ctrTitle"/>
          </p:nvPr>
        </p:nvSpPr>
        <p:spPr>
          <a:xfrm>
            <a:off x="728663" y="1422400"/>
            <a:ext cx="5367337" cy="2387600"/>
          </a:xfrm>
        </p:spPr>
        <p:txBody>
          <a:bodyPr>
            <a:normAutofit/>
          </a:bodyPr>
          <a:lstStyle/>
          <a:p>
            <a:pPr algn="l"/>
            <a:r>
              <a:rPr lang="es-MX" sz="5000">
                <a:solidFill>
                  <a:schemeClr val="bg1"/>
                </a:solidFill>
              </a:rPr>
              <a:t>Demo 2</a:t>
            </a:r>
          </a:p>
        </p:txBody>
      </p:sp>
      <p:sp>
        <p:nvSpPr>
          <p:cNvPr id="6" name="Subtitle 5">
            <a:extLst>
              <a:ext uri="{FF2B5EF4-FFF2-40B4-BE49-F238E27FC236}">
                <a16:creationId xmlns:a16="http://schemas.microsoft.com/office/drawing/2014/main" id="{438BA454-0CFD-4070-805B-B9AA181531CC}"/>
              </a:ext>
            </a:extLst>
          </p:cNvPr>
          <p:cNvSpPr>
            <a:spLocks noGrp="1"/>
          </p:cNvSpPr>
          <p:nvPr>
            <p:ph type="subTitle" idx="1"/>
          </p:nvPr>
        </p:nvSpPr>
        <p:spPr>
          <a:xfrm>
            <a:off x="728663" y="3902075"/>
            <a:ext cx="5367337" cy="1655762"/>
          </a:xfrm>
        </p:spPr>
        <p:txBody>
          <a:bodyPr>
            <a:normAutofit/>
          </a:bodyPr>
          <a:lstStyle/>
          <a:p>
            <a:pPr algn="l"/>
            <a:r>
              <a:rPr lang="es-MX" sz="2000" dirty="0">
                <a:solidFill>
                  <a:schemeClr val="bg1"/>
                </a:solidFill>
              </a:rPr>
              <a:t>https://github.com/dhcourtois/CISC-demo-27102020</a:t>
            </a:r>
          </a:p>
          <a:p>
            <a:pPr algn="l"/>
            <a:endParaRPr lang="es-MX" sz="2000" dirty="0">
              <a:solidFill>
                <a:schemeClr val="bg1"/>
              </a:solidFill>
            </a:endParaRPr>
          </a:p>
        </p:txBody>
      </p:sp>
      <p:sp>
        <p:nvSpPr>
          <p:cNvPr id="24" name="Rectangle 23">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12" y="638849"/>
            <a:ext cx="5505449"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Monitor">
            <a:extLst>
              <a:ext uri="{FF2B5EF4-FFF2-40B4-BE49-F238E27FC236}">
                <a16:creationId xmlns:a16="http://schemas.microsoft.com/office/drawing/2014/main" id="{AD8265BB-1769-4D69-A5CC-C6AD5451CF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6467" y="1056303"/>
            <a:ext cx="4640737" cy="4640737"/>
          </a:xfrm>
          <a:prstGeom prst="rect">
            <a:avLst/>
          </a:prstGeom>
        </p:spPr>
      </p:pic>
    </p:spTree>
    <p:extLst>
      <p:ext uri="{BB962C8B-B14F-4D97-AF65-F5344CB8AC3E}">
        <p14:creationId xmlns:p14="http://schemas.microsoft.com/office/powerpoint/2010/main" val="398063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Shape 13">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F906170D-6D33-43AC-8BC1-6A812FA33BEC}"/>
              </a:ext>
            </a:extLst>
          </p:cNvPr>
          <p:cNvSpPr>
            <a:spLocks noGrp="1"/>
          </p:cNvSpPr>
          <p:nvPr>
            <p:ph type="ctrTitle"/>
          </p:nvPr>
        </p:nvSpPr>
        <p:spPr>
          <a:xfrm>
            <a:off x="880281" y="2961564"/>
            <a:ext cx="5124734" cy="3268639"/>
          </a:xfrm>
        </p:spPr>
        <p:txBody>
          <a:bodyPr anchor="ctr">
            <a:normAutofit/>
          </a:bodyPr>
          <a:lstStyle/>
          <a:p>
            <a:pPr algn="l"/>
            <a:r>
              <a:rPr lang="es-MX" sz="7200">
                <a:solidFill>
                  <a:schemeClr val="bg1"/>
                </a:solidFill>
              </a:rPr>
              <a:t>Gracias</a:t>
            </a:r>
          </a:p>
        </p:txBody>
      </p:sp>
      <p:sp>
        <p:nvSpPr>
          <p:cNvPr id="5" name="Subtitle 4">
            <a:extLst>
              <a:ext uri="{FF2B5EF4-FFF2-40B4-BE49-F238E27FC236}">
                <a16:creationId xmlns:a16="http://schemas.microsoft.com/office/drawing/2014/main" id="{7BE9ED99-82B6-4265-BB1B-8EDDCB090FF8}"/>
              </a:ext>
            </a:extLst>
          </p:cNvPr>
          <p:cNvSpPr>
            <a:spLocks noGrp="1"/>
          </p:cNvSpPr>
          <p:nvPr>
            <p:ph type="subTitle" idx="1"/>
          </p:nvPr>
        </p:nvSpPr>
        <p:spPr>
          <a:xfrm>
            <a:off x="6304333" y="1340553"/>
            <a:ext cx="2223009" cy="1200095"/>
          </a:xfrm>
        </p:spPr>
        <p:txBody>
          <a:bodyPr anchor="ctr">
            <a:normAutofit/>
          </a:bodyPr>
          <a:lstStyle/>
          <a:p>
            <a:r>
              <a:rPr lang="es-MX" dirty="0">
                <a:solidFill>
                  <a:schemeClr val="bg1"/>
                </a:solidFill>
              </a:rPr>
              <a:t>Daniel H. Courtois</a:t>
            </a:r>
          </a:p>
        </p:txBody>
      </p:sp>
      <p:grpSp>
        <p:nvGrpSpPr>
          <p:cNvPr id="18" name="Group 17">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19"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7A9DD8B2-F12C-43CD-936C-5613DFF705E8}"/>
              </a:ext>
            </a:extLst>
          </p:cNvPr>
          <p:cNvSpPr txBox="1"/>
          <p:nvPr/>
        </p:nvSpPr>
        <p:spPr>
          <a:xfrm>
            <a:off x="9381562" y="3291947"/>
            <a:ext cx="2432388" cy="584775"/>
          </a:xfrm>
          <a:prstGeom prst="rect">
            <a:avLst/>
          </a:prstGeom>
          <a:noFill/>
        </p:spPr>
        <p:txBody>
          <a:bodyPr wrap="square" rtlCol="0">
            <a:spAutoFit/>
          </a:bodyPr>
          <a:lstStyle/>
          <a:p>
            <a:r>
              <a:rPr lang="es-MX" sz="3200" dirty="0"/>
              <a:t>PREGUNTAS</a:t>
            </a:r>
          </a:p>
        </p:txBody>
      </p:sp>
      <p:sp>
        <p:nvSpPr>
          <p:cNvPr id="21" name="TextBox 20">
            <a:extLst>
              <a:ext uri="{FF2B5EF4-FFF2-40B4-BE49-F238E27FC236}">
                <a16:creationId xmlns:a16="http://schemas.microsoft.com/office/drawing/2014/main" id="{ACFE0522-2707-431B-A7BA-82729A01EFC3}"/>
              </a:ext>
            </a:extLst>
          </p:cNvPr>
          <p:cNvSpPr txBox="1"/>
          <p:nvPr/>
        </p:nvSpPr>
        <p:spPr>
          <a:xfrm>
            <a:off x="172203" y="101309"/>
            <a:ext cx="6094602" cy="369332"/>
          </a:xfrm>
          <a:prstGeom prst="rect">
            <a:avLst/>
          </a:prstGeom>
          <a:noFill/>
        </p:spPr>
        <p:txBody>
          <a:bodyPr wrap="square">
            <a:spAutoFit/>
          </a:bodyPr>
          <a:lstStyle/>
          <a:p>
            <a:r>
              <a:rPr lang="es-MX" dirty="0"/>
              <a:t>https://github.com/dhcourtois/CISC-demo-27102020</a:t>
            </a:r>
          </a:p>
        </p:txBody>
      </p:sp>
    </p:spTree>
    <p:extLst>
      <p:ext uri="{BB962C8B-B14F-4D97-AF65-F5344CB8AC3E}">
        <p14:creationId xmlns:p14="http://schemas.microsoft.com/office/powerpoint/2010/main" val="584931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39C6C2-DEBB-4055-96BC-45C5D2494A43}"/>
              </a:ext>
            </a:extLst>
          </p:cNvPr>
          <p:cNvSpPr>
            <a:spLocks noGrp="1"/>
          </p:cNvSpPr>
          <p:nvPr>
            <p:ph type="title"/>
          </p:nvPr>
        </p:nvSpPr>
        <p:spPr>
          <a:xfrm>
            <a:off x="5232400" y="1063736"/>
            <a:ext cx="6140449" cy="1323439"/>
          </a:xfrm>
        </p:spPr>
        <p:txBody>
          <a:bodyPr anchor="t">
            <a:normAutofit/>
          </a:bodyPr>
          <a:lstStyle/>
          <a:p>
            <a:br>
              <a:rPr lang="en-US" sz="4000" dirty="0">
                <a:solidFill>
                  <a:schemeClr val="bg1"/>
                </a:solidFill>
              </a:rPr>
            </a:br>
            <a:r>
              <a:rPr lang="en-US" sz="4000" dirty="0" err="1">
                <a:solidFill>
                  <a:schemeClr val="bg1"/>
                </a:solidFill>
              </a:rPr>
              <a:t>Bibliografia</a:t>
            </a:r>
            <a:endParaRPr lang="es-MX" sz="4000" dirty="0">
              <a:solidFill>
                <a:schemeClr val="bg1"/>
              </a:solidFill>
            </a:endParaRPr>
          </a:p>
        </p:txBody>
      </p:sp>
      <p:grpSp>
        <p:nvGrpSpPr>
          <p:cNvPr id="24" name="Group 23">
            <a:extLst>
              <a:ext uri="{FF2B5EF4-FFF2-40B4-BE49-F238E27FC236}">
                <a16:creationId xmlns:a16="http://schemas.microsoft.com/office/drawing/2014/main" id="{36AB285A-81F9-42F0-A9FD-0058EB46EF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A08FF3E0-ABFD-4639-B6D5-59DC3C5043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3" name="Freeform: Shape 32">
                <a:extLst>
                  <a:ext uri="{FF2B5EF4-FFF2-40B4-BE49-F238E27FC236}">
                    <a16:creationId xmlns:a16="http://schemas.microsoft.com/office/drawing/2014/main" id="{05F28668-2B20-456B-B40F-9496D0A01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345261A6-F525-4DE2-99D5-BD04602D3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 name="Group 25">
              <a:extLst>
                <a:ext uri="{FF2B5EF4-FFF2-40B4-BE49-F238E27FC236}">
                  <a16:creationId xmlns:a16="http://schemas.microsoft.com/office/drawing/2014/main" id="{5726B9BC-5A36-4E2B-ACA8-E750DAF63C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7" name="Group 26">
                <a:extLst>
                  <a:ext uri="{FF2B5EF4-FFF2-40B4-BE49-F238E27FC236}">
                    <a16:creationId xmlns:a16="http://schemas.microsoft.com/office/drawing/2014/main" id="{D3D8668E-61B9-48EF-9EBA-555647BA6D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1" name="Freeform: Shape 30">
                  <a:extLst>
                    <a:ext uri="{FF2B5EF4-FFF2-40B4-BE49-F238E27FC236}">
                      <a16:creationId xmlns:a16="http://schemas.microsoft.com/office/drawing/2014/main" id="{3B5CB98A-8493-4791-B351-0BC590BB9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4CA2FB47-60A5-434E-9BA4-1FF65518A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8" name="Group 27">
                <a:extLst>
                  <a:ext uri="{FF2B5EF4-FFF2-40B4-BE49-F238E27FC236}">
                    <a16:creationId xmlns:a16="http://schemas.microsoft.com/office/drawing/2014/main" id="{406D9D90-1212-40FF-BAB0-8A661FC855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9" name="Freeform: Shape 28">
                  <a:extLst>
                    <a:ext uri="{FF2B5EF4-FFF2-40B4-BE49-F238E27FC236}">
                      <a16:creationId xmlns:a16="http://schemas.microsoft.com/office/drawing/2014/main" id="{903898C6-CE98-4636-8CE5-5172BD2B9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F5326F39-37DB-4935-9AD9-746655D5D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grpSp>
      <p:pic>
        <p:nvPicPr>
          <p:cNvPr id="7" name="Graphic 6" descr="Cloud">
            <a:extLst>
              <a:ext uri="{FF2B5EF4-FFF2-40B4-BE49-F238E27FC236}">
                <a16:creationId xmlns:a16="http://schemas.microsoft.com/office/drawing/2014/main" id="{5A49843F-A9FE-4821-B6FA-6DA194CBC8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024" y="2387175"/>
            <a:ext cx="2663825" cy="2663825"/>
          </a:xfrm>
          <a:prstGeom prst="rect">
            <a:avLst/>
          </a:prstGeom>
        </p:spPr>
      </p:pic>
      <p:sp>
        <p:nvSpPr>
          <p:cNvPr id="3" name="Content Placeholder 2">
            <a:extLst>
              <a:ext uri="{FF2B5EF4-FFF2-40B4-BE49-F238E27FC236}">
                <a16:creationId xmlns:a16="http://schemas.microsoft.com/office/drawing/2014/main" id="{D4A0DD0D-88D0-482D-855C-6A6668709984}"/>
              </a:ext>
            </a:extLst>
          </p:cNvPr>
          <p:cNvSpPr>
            <a:spLocks noGrp="1"/>
          </p:cNvSpPr>
          <p:nvPr>
            <p:ph idx="1"/>
          </p:nvPr>
        </p:nvSpPr>
        <p:spPr>
          <a:xfrm>
            <a:off x="5232401" y="2483141"/>
            <a:ext cx="6140449" cy="3766657"/>
          </a:xfrm>
        </p:spPr>
        <p:txBody>
          <a:bodyPr>
            <a:normAutofit/>
          </a:bodyPr>
          <a:lstStyle/>
          <a:p>
            <a:r>
              <a:rPr lang="es-ES" sz="2000" dirty="0">
                <a:solidFill>
                  <a:schemeClr val="bg1">
                    <a:alpha val="80000"/>
                  </a:schemeClr>
                </a:solidFill>
              </a:rPr>
              <a:t>Microsoft (2020) Azure </a:t>
            </a:r>
            <a:r>
              <a:rPr lang="es-ES" sz="2000" dirty="0" err="1">
                <a:solidFill>
                  <a:schemeClr val="bg1">
                    <a:alpha val="80000"/>
                  </a:schemeClr>
                </a:solidFill>
              </a:rPr>
              <a:t>Event</a:t>
            </a:r>
            <a:r>
              <a:rPr lang="es-ES" sz="2000" dirty="0">
                <a:solidFill>
                  <a:schemeClr val="bg1">
                    <a:alpha val="80000"/>
                  </a:schemeClr>
                </a:solidFill>
              </a:rPr>
              <a:t> </a:t>
            </a:r>
            <a:r>
              <a:rPr lang="es-ES" sz="2000" dirty="0" err="1">
                <a:solidFill>
                  <a:schemeClr val="bg1">
                    <a:alpha val="80000"/>
                  </a:schemeClr>
                </a:solidFill>
              </a:rPr>
              <a:t>Hubs</a:t>
            </a:r>
            <a:r>
              <a:rPr lang="es-ES" sz="2000" dirty="0">
                <a:solidFill>
                  <a:schemeClr val="bg1">
                    <a:alpha val="80000"/>
                  </a:schemeClr>
                </a:solidFill>
              </a:rPr>
              <a:t>, Recuperado de </a:t>
            </a:r>
          </a:p>
          <a:p>
            <a:r>
              <a:rPr lang="es-ES" sz="2000" dirty="0">
                <a:solidFill>
                  <a:schemeClr val="bg1">
                    <a:alpha val="80000"/>
                  </a:schemeClr>
                </a:solidFill>
                <a:hlinkClick r:id="rId5"/>
              </a:rPr>
              <a:t>https://docs.microsoft.com/en-us/azure/event-hubs/</a:t>
            </a:r>
            <a:endParaRPr lang="es-ES" sz="2000" dirty="0">
              <a:solidFill>
                <a:schemeClr val="bg1">
                  <a:alpha val="80000"/>
                </a:schemeClr>
              </a:solidFill>
            </a:endParaRPr>
          </a:p>
          <a:p>
            <a:r>
              <a:rPr lang="es-ES" sz="2000" dirty="0">
                <a:solidFill>
                  <a:schemeClr val="bg1">
                    <a:alpha val="80000"/>
                  </a:schemeClr>
                </a:solidFill>
              </a:rPr>
              <a:t>Microsoft (2020) Arquitectura basada en eventos, Recuperado de </a:t>
            </a:r>
          </a:p>
          <a:p>
            <a:r>
              <a:rPr lang="es-ES" sz="2000" dirty="0">
                <a:solidFill>
                  <a:schemeClr val="bg1">
                    <a:alpha val="80000"/>
                  </a:schemeClr>
                </a:solidFill>
                <a:hlinkClick r:id="rId6"/>
              </a:rPr>
              <a:t>https://docs.microsoft.com/es-es/azure/architecture/guide/architecture-styles/event-driven</a:t>
            </a:r>
            <a:endParaRPr lang="es-ES" sz="2000" dirty="0">
              <a:solidFill>
                <a:schemeClr val="bg1">
                  <a:alpha val="80000"/>
                </a:schemeClr>
              </a:solidFill>
            </a:endParaRPr>
          </a:p>
          <a:p>
            <a:r>
              <a:rPr lang="es-ES" sz="2000" dirty="0">
                <a:solidFill>
                  <a:schemeClr val="bg1">
                    <a:alpha val="80000"/>
                  </a:schemeClr>
                </a:solidFill>
              </a:rPr>
              <a:t>Demos vistos</a:t>
            </a:r>
          </a:p>
          <a:p>
            <a:r>
              <a:rPr lang="es-MX" sz="2000" dirty="0">
                <a:solidFill>
                  <a:schemeClr val="bg1">
                    <a:alpha val="80000"/>
                  </a:schemeClr>
                </a:solidFill>
                <a:hlinkClick r:id="rId7"/>
              </a:rPr>
              <a:t>https://github.com/dhcourtois/CISC-demo-27102020</a:t>
            </a:r>
            <a:endParaRPr lang="es-MX" sz="2000" dirty="0">
              <a:solidFill>
                <a:schemeClr val="bg1">
                  <a:alpha val="80000"/>
                </a:schemeClr>
              </a:solidFill>
            </a:endParaRPr>
          </a:p>
          <a:p>
            <a:endParaRPr lang="es-MX" sz="2000" dirty="0">
              <a:solidFill>
                <a:schemeClr val="bg1">
                  <a:alpha val="80000"/>
                </a:schemeClr>
              </a:solidFill>
            </a:endParaRPr>
          </a:p>
        </p:txBody>
      </p:sp>
    </p:spTree>
    <p:extLst>
      <p:ext uri="{BB962C8B-B14F-4D97-AF65-F5344CB8AC3E}">
        <p14:creationId xmlns:p14="http://schemas.microsoft.com/office/powerpoint/2010/main" val="388727323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E1A15D-0292-4553-B1EC-5DB67E778188}"/>
              </a:ext>
            </a:extLst>
          </p:cNvPr>
          <p:cNvSpPr>
            <a:spLocks noGrp="1"/>
          </p:cNvSpPr>
          <p:nvPr>
            <p:ph type="ctrTitle"/>
          </p:nvPr>
        </p:nvSpPr>
        <p:spPr>
          <a:xfrm>
            <a:off x="838200" y="1174819"/>
            <a:ext cx="4375151" cy="2858363"/>
          </a:xfrm>
        </p:spPr>
        <p:txBody>
          <a:bodyPr>
            <a:normAutofit/>
          </a:bodyPr>
          <a:lstStyle/>
          <a:p>
            <a:pPr algn="l"/>
            <a:r>
              <a:rPr lang="es-MX" sz="4400" dirty="0">
                <a:solidFill>
                  <a:schemeClr val="bg1"/>
                </a:solidFill>
              </a:rPr>
              <a:t>Todo gran sistema comienza con la frase mágica:</a:t>
            </a:r>
          </a:p>
        </p:txBody>
      </p:sp>
      <p:sp>
        <p:nvSpPr>
          <p:cNvPr id="4" name="Subtitle 3">
            <a:extLst>
              <a:ext uri="{FF2B5EF4-FFF2-40B4-BE49-F238E27FC236}">
                <a16:creationId xmlns:a16="http://schemas.microsoft.com/office/drawing/2014/main" id="{44C46AED-794A-4C69-AE36-A7C1FA25B413}"/>
              </a:ext>
            </a:extLst>
          </p:cNvPr>
          <p:cNvSpPr>
            <a:spLocks noGrp="1"/>
          </p:cNvSpPr>
          <p:nvPr>
            <p:ph type="subTitle" idx="1"/>
          </p:nvPr>
        </p:nvSpPr>
        <p:spPr>
          <a:xfrm>
            <a:off x="838200" y="4414180"/>
            <a:ext cx="4377793" cy="1594508"/>
          </a:xfrm>
        </p:spPr>
        <p:txBody>
          <a:bodyPr>
            <a:normAutofit/>
          </a:bodyPr>
          <a:lstStyle/>
          <a:p>
            <a:pPr algn="l"/>
            <a:r>
              <a:rPr lang="es-MX" sz="4400" dirty="0">
                <a:solidFill>
                  <a:schemeClr val="bg1"/>
                </a:solidFill>
              </a:rPr>
              <a:t>Es algo muy fácil…</a:t>
            </a:r>
          </a:p>
        </p:txBody>
      </p:sp>
      <p:pic>
        <p:nvPicPr>
          <p:cNvPr id="6146" name="Picture 2" descr="Free Icon | Question mark">
            <a:extLst>
              <a:ext uri="{FF2B5EF4-FFF2-40B4-BE49-F238E27FC236}">
                <a16:creationId xmlns:a16="http://schemas.microsoft.com/office/drawing/2014/main" id="{EDD4B9DC-0956-4D23-BBFD-C0A2F18AC4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79"/>
          <a:stretch/>
        </p:blipFill>
        <p:spPr bwMode="auto">
          <a:xfrm>
            <a:off x="5682343" y="1"/>
            <a:ext cx="6509657"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noFill/>
          <a:effectLst>
            <a:outerShdw blurRad="381000" dist="152400" dir="10800000" algn="r"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5088723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C279C-E895-4493-8062-D8E57962F22F}"/>
              </a:ext>
            </a:extLst>
          </p:cNvPr>
          <p:cNvSpPr>
            <a:spLocks noGrp="1"/>
          </p:cNvSpPr>
          <p:nvPr>
            <p:ph type="title"/>
          </p:nvPr>
        </p:nvSpPr>
        <p:spPr>
          <a:xfrm>
            <a:off x="838200" y="557189"/>
            <a:ext cx="3374136" cy="5567891"/>
          </a:xfrm>
        </p:spPr>
        <p:txBody>
          <a:bodyPr>
            <a:normAutofit/>
          </a:bodyPr>
          <a:lstStyle/>
          <a:p>
            <a:r>
              <a:rPr lang="es-MX" sz="5200"/>
              <a:t>¿Cómo  llegamos a esto?</a:t>
            </a:r>
            <a:endParaRPr lang="es-MX" sz="5200" dirty="0"/>
          </a:p>
        </p:txBody>
      </p:sp>
      <p:graphicFrame>
        <p:nvGraphicFramePr>
          <p:cNvPr id="5" name="Content Placeholder 2">
            <a:extLst>
              <a:ext uri="{FF2B5EF4-FFF2-40B4-BE49-F238E27FC236}">
                <a16:creationId xmlns:a16="http://schemas.microsoft.com/office/drawing/2014/main" id="{07A54B93-E620-457E-BC89-731627A5F79B}"/>
              </a:ext>
            </a:extLst>
          </p:cNvPr>
          <p:cNvGraphicFramePr>
            <a:graphicFrameLocks noGrp="1"/>
          </p:cNvGraphicFramePr>
          <p:nvPr>
            <p:ph idx="1"/>
            <p:extLst>
              <p:ext uri="{D42A27DB-BD31-4B8C-83A1-F6EECF244321}">
                <p14:modId xmlns:p14="http://schemas.microsoft.com/office/powerpoint/2010/main" val="2925915695"/>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714508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263B9CD-733E-4592-B1A2-AB6782AC904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F445E4C2-F1B5-4C4A-9B81-7133A5C81F74}"/>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FAB06DC3-FDBD-4560-AEB1-059FABF3B7A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E16793B4-59C6-48B5-A1B2-84758E5B29B7}"/>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F476ED88-DBF8-4B23-9618-39720CDEBDD7}"/>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2A0496C0-918D-4C51-A220-8F6BAFB06E7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A997D63F-8770-45D8-9D83-78C641C291DC}"/>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6A1791ED-71A9-4FFF-9100-C3D1DB62566E}"/>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5B8F09C6-F6CA-4676-9D56-A46D1D7AE2D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5821F02F-F6A1-4DA0-BADB-132E3C940A35}"/>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4173F5A0-FBE5-49DF-B453-0FA0165E78CF}"/>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85C11CA2-1D97-479F-9FAE-4AB76C923C9B}"/>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graphicEl>
                                              <a:dgm id="{AF9EDFF9-8384-4A9F-B326-FE1224A2FE78}"/>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graphicEl>
                                              <a:dgm id="{1D421807-1401-489F-992E-9FD15BCD5824}"/>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graphicEl>
                                              <a:dgm id="{E7D4999A-9676-409B-9DB8-AB178275D8F0}"/>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graphicEl>
                                              <a:dgm id="{E11A44A5-11E0-42C7-9BFF-C4EC8E1D79B3}"/>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graphicEl>
                                              <a:dgm id="{41085FB8-79D2-40E3-8FA8-5E0B52829853}"/>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graphicEl>
                                              <a:dgm id="{D232F0C3-9923-4361-9941-D9DABE37DB58}"/>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graphicEl>
                                              <a:dgm id="{006DB7C4-E289-4D2C-A97D-492EA6DD7D9A}"/>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
                                            <p:graphicEl>
                                              <a:dgm id="{84DD2513-8A55-445A-980A-C0216D071033}"/>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graphicEl>
                                              <a:dgm id="{384A94FC-BB70-44B9-8594-DA7E841076D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25F0F7-5DCE-4DD9-9C59-B8D4E2051EEA}"/>
              </a:ext>
            </a:extLst>
          </p:cNvPr>
          <p:cNvSpPr>
            <a:spLocks noGrp="1"/>
          </p:cNvSpPr>
          <p:nvPr>
            <p:ph type="title"/>
          </p:nvPr>
        </p:nvSpPr>
        <p:spPr>
          <a:xfrm>
            <a:off x="838200" y="1641752"/>
            <a:ext cx="4391024" cy="1323439"/>
          </a:xfrm>
        </p:spPr>
        <p:txBody>
          <a:bodyPr vert="horz" lIns="91440" tIns="45720" rIns="91440" bIns="45720" rtlCol="0" anchor="t">
            <a:normAutofit/>
          </a:bodyPr>
          <a:lstStyle/>
          <a:p>
            <a:r>
              <a:rPr lang="en-US" sz="3400">
                <a:solidFill>
                  <a:schemeClr val="bg1"/>
                </a:solidFill>
              </a:rPr>
              <a:t>El Software es complejo por naturaleza</a:t>
            </a:r>
          </a:p>
        </p:txBody>
      </p:sp>
      <p:sp>
        <p:nvSpPr>
          <p:cNvPr id="3" name="Content Placeholder 2">
            <a:extLst>
              <a:ext uri="{FF2B5EF4-FFF2-40B4-BE49-F238E27FC236}">
                <a16:creationId xmlns:a16="http://schemas.microsoft.com/office/drawing/2014/main" id="{EFE98075-CA49-4587-9FC5-BB40173B8964}"/>
              </a:ext>
            </a:extLst>
          </p:cNvPr>
          <p:cNvSpPr>
            <a:spLocks noGrp="1"/>
          </p:cNvSpPr>
          <p:nvPr>
            <p:ph sz="half" idx="1"/>
          </p:nvPr>
        </p:nvSpPr>
        <p:spPr>
          <a:xfrm>
            <a:off x="838200" y="3146400"/>
            <a:ext cx="4391024" cy="2862288"/>
          </a:xfrm>
        </p:spPr>
        <p:txBody>
          <a:bodyPr vert="horz" lIns="91440" tIns="45720" rIns="91440" bIns="45720" rtlCol="0">
            <a:normAutofit/>
          </a:bodyPr>
          <a:lstStyle/>
          <a:p>
            <a:r>
              <a:rPr lang="en-US" sz="2400" dirty="0" err="1">
                <a:solidFill>
                  <a:schemeClr val="bg1">
                    <a:alpha val="80000"/>
                  </a:schemeClr>
                </a:solidFill>
              </a:rPr>
              <a:t>Porque</a:t>
            </a:r>
            <a:r>
              <a:rPr lang="en-US" sz="2400" dirty="0">
                <a:solidFill>
                  <a:schemeClr val="bg1">
                    <a:alpha val="80000"/>
                  </a:schemeClr>
                </a:solidFill>
              </a:rPr>
              <a:t> </a:t>
            </a:r>
            <a:r>
              <a:rPr lang="en-US" sz="2400" dirty="0" err="1">
                <a:solidFill>
                  <a:schemeClr val="bg1">
                    <a:alpha val="80000"/>
                  </a:schemeClr>
                </a:solidFill>
              </a:rPr>
              <a:t>refleja</a:t>
            </a:r>
            <a:r>
              <a:rPr lang="en-US" sz="2400" dirty="0">
                <a:solidFill>
                  <a:schemeClr val="bg1">
                    <a:alpha val="80000"/>
                  </a:schemeClr>
                </a:solidFill>
              </a:rPr>
              <a:t> la </a:t>
            </a:r>
            <a:r>
              <a:rPr lang="en-US" sz="2400" dirty="0" err="1">
                <a:solidFill>
                  <a:schemeClr val="bg1">
                    <a:alpha val="80000"/>
                  </a:schemeClr>
                </a:solidFill>
              </a:rPr>
              <a:t>naturaleza</a:t>
            </a:r>
            <a:r>
              <a:rPr lang="en-US" sz="2400" dirty="0">
                <a:solidFill>
                  <a:schemeClr val="bg1">
                    <a:alpha val="80000"/>
                  </a:schemeClr>
                </a:solidFill>
              </a:rPr>
              <a:t> de los </a:t>
            </a:r>
            <a:r>
              <a:rPr lang="en-US" sz="2400" dirty="0" err="1">
                <a:solidFill>
                  <a:schemeClr val="bg1">
                    <a:alpha val="80000"/>
                  </a:schemeClr>
                </a:solidFill>
              </a:rPr>
              <a:t>procesos</a:t>
            </a:r>
            <a:r>
              <a:rPr lang="en-US" sz="2400" dirty="0">
                <a:solidFill>
                  <a:schemeClr val="bg1">
                    <a:alpha val="80000"/>
                  </a:schemeClr>
                </a:solidFill>
              </a:rPr>
              <a:t> humanos</a:t>
            </a:r>
          </a:p>
          <a:p>
            <a:r>
              <a:rPr lang="en-US" sz="2400" dirty="0" err="1">
                <a:solidFill>
                  <a:schemeClr val="bg1">
                    <a:alpha val="80000"/>
                  </a:schemeClr>
                </a:solidFill>
              </a:rPr>
              <a:t>Porque</a:t>
            </a:r>
            <a:r>
              <a:rPr lang="en-US" sz="2400" dirty="0">
                <a:solidFill>
                  <a:schemeClr val="bg1">
                    <a:alpha val="80000"/>
                  </a:schemeClr>
                </a:solidFill>
              </a:rPr>
              <a:t> </a:t>
            </a:r>
            <a:r>
              <a:rPr lang="en-US" sz="2400" dirty="0" err="1">
                <a:solidFill>
                  <a:schemeClr val="bg1">
                    <a:alpha val="80000"/>
                  </a:schemeClr>
                </a:solidFill>
              </a:rPr>
              <a:t>encapsula</a:t>
            </a:r>
            <a:r>
              <a:rPr lang="en-US" sz="2400" dirty="0">
                <a:solidFill>
                  <a:schemeClr val="bg1">
                    <a:alpha val="80000"/>
                  </a:schemeClr>
                </a:solidFill>
              </a:rPr>
              <a:t> el </a:t>
            </a:r>
            <a:r>
              <a:rPr lang="en-US" sz="2400" dirty="0" err="1">
                <a:solidFill>
                  <a:schemeClr val="bg1">
                    <a:alpha val="80000"/>
                  </a:schemeClr>
                </a:solidFill>
              </a:rPr>
              <a:t>dinamismo</a:t>
            </a:r>
            <a:r>
              <a:rPr lang="en-US" sz="2400" dirty="0">
                <a:solidFill>
                  <a:schemeClr val="bg1">
                    <a:alpha val="80000"/>
                  </a:schemeClr>
                </a:solidFill>
              </a:rPr>
              <a:t> de tales </a:t>
            </a:r>
            <a:r>
              <a:rPr lang="en-US" sz="2400" dirty="0" err="1">
                <a:solidFill>
                  <a:schemeClr val="bg1">
                    <a:alpha val="80000"/>
                  </a:schemeClr>
                </a:solidFill>
              </a:rPr>
              <a:t>procesos</a:t>
            </a:r>
            <a:endParaRPr lang="en-US" sz="2400" dirty="0">
              <a:solidFill>
                <a:schemeClr val="bg1">
                  <a:alpha val="80000"/>
                </a:schemeClr>
              </a:solidFill>
            </a:endParaRPr>
          </a:p>
          <a:p>
            <a:r>
              <a:rPr lang="en-US" sz="2400" dirty="0" err="1">
                <a:solidFill>
                  <a:schemeClr val="bg1">
                    <a:alpha val="80000"/>
                  </a:schemeClr>
                </a:solidFill>
              </a:rPr>
              <a:t>Porque</a:t>
            </a:r>
            <a:r>
              <a:rPr lang="en-US" sz="2400" dirty="0">
                <a:solidFill>
                  <a:schemeClr val="bg1">
                    <a:alpha val="80000"/>
                  </a:schemeClr>
                </a:solidFill>
              </a:rPr>
              <a:t> cambia de continuo</a:t>
            </a:r>
          </a:p>
          <a:p>
            <a:endParaRPr lang="en-US" sz="2400" dirty="0">
              <a:solidFill>
                <a:schemeClr val="bg1">
                  <a:alpha val="80000"/>
                </a:schemeClr>
              </a:solidFill>
            </a:endParaRPr>
          </a:p>
        </p:txBody>
      </p:sp>
      <p:pic>
        <p:nvPicPr>
          <p:cNvPr id="3074" name="Picture 2" descr="Complicated Intricate Clock Mechanism From Different In Shape.. Royalty  Free Cliparts, Vectors, And Stock Illustration. Image 90108762.">
            <a:extLst>
              <a:ext uri="{FF2B5EF4-FFF2-40B4-BE49-F238E27FC236}">
                <a16:creationId xmlns:a16="http://schemas.microsoft.com/office/drawing/2014/main" id="{F789E8EB-EDA7-44F0-B123-9BF6F6C77963}"/>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4852" r="-3" b="6853"/>
          <a:stretch/>
        </p:blipFill>
        <p:spPr bwMode="auto">
          <a:xfrm>
            <a:off x="6096000" y="841375"/>
            <a:ext cx="5260975" cy="464502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noFill/>
          <a:effectLst>
            <a:outerShdw blurRad="381000" dist="152400" dir="5400000" algn="t" rotWithShape="0">
              <a:prstClr val="black">
                <a:alpha val="10000"/>
              </a:prstClr>
            </a:outerShdw>
          </a:effectLst>
          <a:extLst>
            <a:ext uri="{909E8E84-426E-40DD-AFC4-6F175D3DCCD1}">
              <a14:hiddenFill xmlns:a14="http://schemas.microsoft.com/office/drawing/2010/main">
                <a:solidFill>
                  <a:srgbClr val="FFFFFF"/>
                </a:solidFill>
              </a14:hiddenFill>
            </a:ext>
          </a:extLst>
        </p:spPr>
      </p:pic>
      <p:grpSp>
        <p:nvGrpSpPr>
          <p:cNvPr id="137" name="Group 136">
            <a:extLst>
              <a:ext uri="{FF2B5EF4-FFF2-40B4-BE49-F238E27FC236}">
                <a16:creationId xmlns:a16="http://schemas.microsoft.com/office/drawing/2014/main" id="{23705FF7-CAB4-430F-A07B-AF2245F17F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38" name="Freeform: Shape 137">
              <a:extLst>
                <a:ext uri="{FF2B5EF4-FFF2-40B4-BE49-F238E27FC236}">
                  <a16:creationId xmlns:a16="http://schemas.microsoft.com/office/drawing/2014/main" id="{6BFFE2ED-DBB9-4090-905D-1939650FC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Shape 138">
              <a:extLst>
                <a:ext uri="{FF2B5EF4-FFF2-40B4-BE49-F238E27FC236}">
                  <a16:creationId xmlns:a16="http://schemas.microsoft.com/office/drawing/2014/main" id="{E4D1EC16-E672-4366-A091-73675BE54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63148189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8C279C-E895-4493-8062-D8E57962F22F}"/>
              </a:ext>
            </a:extLst>
          </p:cNvPr>
          <p:cNvSpPr>
            <a:spLocks noGrp="1"/>
          </p:cNvSpPr>
          <p:nvPr>
            <p:ph type="title"/>
          </p:nvPr>
        </p:nvSpPr>
        <p:spPr>
          <a:xfrm>
            <a:off x="838200" y="557188"/>
            <a:ext cx="10515600" cy="1133499"/>
          </a:xfrm>
        </p:spPr>
        <p:txBody>
          <a:bodyPr>
            <a:normAutofit/>
          </a:bodyPr>
          <a:lstStyle/>
          <a:p>
            <a:pPr algn="ctr"/>
            <a:r>
              <a:rPr lang="es-MX" sz="5200" dirty="0"/>
              <a:t>¿Cómo  llegamos a esto?</a:t>
            </a:r>
            <a:endParaRPr lang="es-MX" sz="5200"/>
          </a:p>
        </p:txBody>
      </p:sp>
      <p:graphicFrame>
        <p:nvGraphicFramePr>
          <p:cNvPr id="5" name="Content Placeholder 2">
            <a:extLst>
              <a:ext uri="{FF2B5EF4-FFF2-40B4-BE49-F238E27FC236}">
                <a16:creationId xmlns:a16="http://schemas.microsoft.com/office/drawing/2014/main" id="{07A54B93-E620-457E-BC89-731627A5F79B}"/>
              </a:ext>
            </a:extLst>
          </p:cNvPr>
          <p:cNvGraphicFramePr>
            <a:graphicFrameLocks noGrp="1"/>
          </p:cNvGraphicFramePr>
          <p:nvPr>
            <p:ph idx="1"/>
            <p:extLst>
              <p:ext uri="{D42A27DB-BD31-4B8C-83A1-F6EECF244321}">
                <p14:modId xmlns:p14="http://schemas.microsoft.com/office/powerpoint/2010/main" val="212789329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606055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B80A358-E868-496C-8725-E933CBFFA93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0F42AA2-8CA6-41EA-A669-808A0CECD8F0}"/>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E948DA3A-A995-4BCF-87D9-F69CC0CB981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6FE75656-E0DB-4D3C-84C8-20A6CBFE52F7}"/>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F1D51178-22FB-42CE-9EEF-7B90216E3350}"/>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B577217F-3C39-4087-B37C-EA08B4F64EF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2B0D0BEE-49D0-4EE7-B76E-80ECE304AAA9}"/>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5058CE7E-6347-427C-ACAA-8A2DE229901F}"/>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8BFAA427-C460-4662-91F4-8753A10A8B94}"/>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96562DC6-64CA-4ADC-9D57-29424632880D}"/>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5389F01C-E430-4DFA-B555-5940DB0C2FA1}"/>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2C20499E-9DBD-4D1B-BC23-1A4C7119091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graphicEl>
                                              <a:dgm id="{678F88F2-B797-469D-A446-27029AE26B76}"/>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graphicEl>
                                              <a:dgm id="{848DC9C6-386A-414F-ACF2-7DCD8221382A}"/>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graphicEl>
                                              <a:dgm id="{61255418-0DA3-48F6-A546-D5749894BB12}"/>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graphicEl>
                                              <a:dgm id="{ADC40BC0-32A8-427C-BB2B-1E94B0F3A636}"/>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graphicEl>
                                              <a:dgm id="{2E9C6FA3-A69A-40C6-9743-7B909B626746}"/>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graphicEl>
                                              <a:dgm id="{CD264144-0584-4137-AE2E-F6B59117A66A}"/>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graphicEl>
                                              <a:dgm id="{AFCC4425-3100-47DB-A49A-AFE269315721}"/>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
                                            <p:graphicEl>
                                              <a:dgm id="{033803AB-061D-449B-B937-8B8F55C27FEC}"/>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graphicEl>
                                              <a:dgm id="{CB9E49EA-0296-4731-B2E6-7D5F5064801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4" name="Rectangle 72">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630B8-B813-4F6D-A8F0-E0C53BC7B37F}"/>
              </a:ext>
            </a:extLst>
          </p:cNvPr>
          <p:cNvSpPr>
            <a:spLocks noGrp="1"/>
          </p:cNvSpPr>
          <p:nvPr>
            <p:ph type="title"/>
          </p:nvPr>
        </p:nvSpPr>
        <p:spPr>
          <a:xfrm>
            <a:off x="838199" y="4428000"/>
            <a:ext cx="6753838" cy="1400400"/>
          </a:xfrm>
        </p:spPr>
        <p:txBody>
          <a:bodyPr vert="horz" wrap="square" lIns="91440" tIns="45720" rIns="91440" bIns="45720" rtlCol="0" anchor="b">
            <a:normAutofit/>
          </a:bodyPr>
          <a:lstStyle/>
          <a:p>
            <a:r>
              <a:rPr lang="es-MX" sz="4400" dirty="0">
                <a:solidFill>
                  <a:schemeClr val="bg1"/>
                </a:solidFill>
              </a:rPr>
              <a:t>¿Cómo</a:t>
            </a:r>
            <a:r>
              <a:rPr lang="es-MX" sz="4300" dirty="0">
                <a:solidFill>
                  <a:schemeClr val="bg1"/>
                </a:solidFill>
              </a:rPr>
              <a:t> controlo esa turba?</a:t>
            </a:r>
          </a:p>
        </p:txBody>
      </p:sp>
      <p:pic>
        <p:nvPicPr>
          <p:cNvPr id="2052" name="Picture 4">
            <a:extLst>
              <a:ext uri="{FF2B5EF4-FFF2-40B4-BE49-F238E27FC236}">
                <a16:creationId xmlns:a16="http://schemas.microsoft.com/office/drawing/2014/main" id="{A5D68E6A-AFF3-4383-B819-2751F9D0F3A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5653"/>
          <a:stretch/>
        </p:blipFill>
        <p:spPr bwMode="auto">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2055" name="Group 74">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76" name="Freeform: Shape 75">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1732884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003399-7756-417E-8358-45EC27CF4B2C}"/>
              </a:ext>
            </a:extLst>
          </p:cNvPr>
          <p:cNvSpPr>
            <a:spLocks noGrp="1"/>
          </p:cNvSpPr>
          <p:nvPr>
            <p:ph type="title"/>
          </p:nvPr>
        </p:nvSpPr>
        <p:spPr>
          <a:xfrm>
            <a:off x="838200" y="557188"/>
            <a:ext cx="4862848" cy="5569291"/>
          </a:xfrm>
        </p:spPr>
        <p:txBody>
          <a:bodyPr>
            <a:normAutofit/>
          </a:bodyPr>
          <a:lstStyle/>
          <a:p>
            <a:r>
              <a:rPr lang="es-MX" sz="5200" dirty="0"/>
              <a:t>¿Cómo llegamos a esto?</a:t>
            </a:r>
          </a:p>
        </p:txBody>
      </p:sp>
      <p:graphicFrame>
        <p:nvGraphicFramePr>
          <p:cNvPr id="5" name="Content Placeholder 2">
            <a:extLst>
              <a:ext uri="{FF2B5EF4-FFF2-40B4-BE49-F238E27FC236}">
                <a16:creationId xmlns:a16="http://schemas.microsoft.com/office/drawing/2014/main" id="{8D968D3A-605F-4F9A-83A7-3FDF962AC75D}"/>
              </a:ext>
            </a:extLst>
          </p:cNvPr>
          <p:cNvGraphicFramePr>
            <a:graphicFrameLocks noGrp="1"/>
          </p:cNvGraphicFramePr>
          <p:nvPr>
            <p:ph idx="1"/>
            <p:extLst>
              <p:ext uri="{D42A27DB-BD31-4B8C-83A1-F6EECF244321}">
                <p14:modId xmlns:p14="http://schemas.microsoft.com/office/powerpoint/2010/main" val="3725777105"/>
              </p:ext>
            </p:extLst>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977162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F55AD022-A00B-426C-AC9E-BAF414998B1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2DBA1B21-AC34-45D6-BFCE-4BDD36B674E0}"/>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6D7C53F9-C31B-4B84-B475-9E0872D1F3C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10AC47CC-348E-494D-9996-6DADB6FEA662}"/>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257754CB-B5A5-4389-A8E1-688301C7359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8B55856B-9AB9-4E28-960B-B585AAF0ABA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A029B5B1-39B9-4FD4-AEA9-D86717FBA837}"/>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DB0A6801-9B00-46B5-AF1B-E16185418A8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AE00388D-F76B-40C5-8F7A-7C46041CB68B}"/>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27731268-2B65-42CF-A0AA-4556CA8F4584}"/>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11455610-AAB1-4E0E-B830-762A6853ABAF}"/>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A3C7A7B1-A065-4DCD-9418-A32DE495CF5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58153EC8-8E01-4D70-B575-24ABD35A1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3881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6CEE56-BD2B-4924-AE5C-3CC456EBD9FB}"/>
              </a:ext>
            </a:extLst>
          </p:cNvPr>
          <p:cNvSpPr>
            <a:spLocks noGrp="1"/>
          </p:cNvSpPr>
          <p:nvPr>
            <p:ph type="title"/>
          </p:nvPr>
        </p:nvSpPr>
        <p:spPr>
          <a:xfrm>
            <a:off x="652750" y="657498"/>
            <a:ext cx="4806184" cy="3644537"/>
          </a:xfrm>
          <a:noFill/>
        </p:spPr>
        <p:txBody>
          <a:bodyPr vert="horz" lIns="91440" tIns="45720" rIns="91440" bIns="45720" rtlCol="0" anchor="b">
            <a:normAutofit/>
          </a:bodyPr>
          <a:lstStyle/>
          <a:p>
            <a:r>
              <a:rPr lang="en-US" sz="5400">
                <a:solidFill>
                  <a:schemeClr val="bg1"/>
                </a:solidFill>
              </a:rPr>
              <a:t>¿Cómo  manejo esa bestia?</a:t>
            </a:r>
          </a:p>
        </p:txBody>
      </p:sp>
      <p:pic>
        <p:nvPicPr>
          <p:cNvPr id="4" name="Content Placeholder 3">
            <a:extLst>
              <a:ext uri="{FF2B5EF4-FFF2-40B4-BE49-F238E27FC236}">
                <a16:creationId xmlns:a16="http://schemas.microsoft.com/office/drawing/2014/main" id="{7349D609-FF82-4772-815C-84BBBFC411A8}"/>
              </a:ext>
            </a:extLst>
          </p:cNvPr>
          <p:cNvPicPr>
            <a:picLocks noGrp="1" noChangeAspect="1"/>
          </p:cNvPicPr>
          <p:nvPr>
            <p:ph idx="1"/>
          </p:nvPr>
        </p:nvPicPr>
        <p:blipFill rotWithShape="1">
          <a:blip r:embed="rId2"/>
          <a:srcRect l="4258" r="6712"/>
          <a:stretch/>
        </p:blipFill>
        <p:spPr>
          <a:xfrm>
            <a:off x="6095999" y="10"/>
            <a:ext cx="6105655" cy="6857990"/>
          </a:xfrm>
          <a:prstGeom prst="rect">
            <a:avLst/>
          </a:prstGeom>
        </p:spPr>
      </p:pic>
    </p:spTree>
    <p:extLst>
      <p:ext uri="{BB962C8B-B14F-4D97-AF65-F5344CB8AC3E}">
        <p14:creationId xmlns:p14="http://schemas.microsoft.com/office/powerpoint/2010/main" val="307494019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1341</Words>
  <Application>Microsoft Office PowerPoint</Application>
  <PresentationFormat>Widescreen</PresentationFormat>
  <Paragraphs>133</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 Arquitectura basada en eventos para el escalamiento de aplicaciones de gran concurrencia en la nube.</vt:lpstr>
      <vt:lpstr>Daniel Herrera Courtois</vt:lpstr>
      <vt:lpstr>Todo gran sistema comienza con la frase mágica:</vt:lpstr>
      <vt:lpstr>¿Cómo  llegamos a esto?</vt:lpstr>
      <vt:lpstr>El Software es complejo por naturaleza</vt:lpstr>
      <vt:lpstr>¿Cómo  llegamos a esto?</vt:lpstr>
      <vt:lpstr>¿Cómo controlo esa turba?</vt:lpstr>
      <vt:lpstr>¿Cómo llegamos a esto?</vt:lpstr>
      <vt:lpstr>¿Cómo  manejo esa bestia?</vt:lpstr>
      <vt:lpstr>El problema</vt:lpstr>
      <vt:lpstr>Escalabilidad Vertical</vt:lpstr>
      <vt:lpstr>Demo 1</vt:lpstr>
      <vt:lpstr>Escalabilidad Horizontal</vt:lpstr>
      <vt:lpstr>Arquitectura basada en eventos</vt:lpstr>
      <vt:lpstr>Arquitectura basada en eventos</vt:lpstr>
      <vt:lpstr>Volviendo al ejemplo inicial </vt:lpstr>
      <vt:lpstr>¿Cómo funciona?</vt:lpstr>
      <vt:lpstr>Puede usar un modelo Pub/Sub</vt:lpstr>
      <vt:lpstr>Puede usar un modelo Streaming de eventos</vt:lpstr>
      <vt:lpstr>¿Cuándo utilizar esta arquitectura?</vt:lpstr>
      <vt:lpstr>Ventajas</vt:lpstr>
      <vt:lpstr>Desventajas</vt:lpstr>
      <vt:lpstr>Escenarios de aplicacion</vt:lpstr>
      <vt:lpstr>Actualización FOTA </vt:lpstr>
      <vt:lpstr>Implementaciones</vt:lpstr>
      <vt:lpstr>Demo 2</vt:lpstr>
      <vt:lpstr>Gracias</vt:lpstr>
      <vt:lpstr> Bibliografia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Arquitectura basada en eventos para el escalamiento de aplicaciones de gran concurrencia en la nube.</dc:title>
  <dc:creator>Daniel H Courtois</dc:creator>
  <cp:lastModifiedBy>Daniel H Courtois</cp:lastModifiedBy>
  <cp:revision>3</cp:revision>
  <dcterms:created xsi:type="dcterms:W3CDTF">2020-10-27T16:35:58Z</dcterms:created>
  <dcterms:modified xsi:type="dcterms:W3CDTF">2020-10-27T18:51:08Z</dcterms:modified>
</cp:coreProperties>
</file>